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handoutMasterIdLst>
    <p:handoutMasterId r:id="rId14"/>
  </p:handoutMasterIdLst>
  <p:sldIdLst>
    <p:sldId id="319" r:id="rId5"/>
    <p:sldId id="291" r:id="rId6"/>
    <p:sldId id="320" r:id="rId7"/>
    <p:sldId id="321" r:id="rId8"/>
    <p:sldId id="322" r:id="rId9"/>
    <p:sldId id="323" r:id="rId10"/>
    <p:sldId id="324" r:id="rId11"/>
    <p:sldId id="326" r:id="rId12"/>
  </p:sldIdLst>
  <p:sldSz cx="12192000" cy="6858000"/>
  <p:notesSz cx="6958013"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71C603D-5F66-2246-B15B-FED31496FA78}">
          <p14:sldIdLst>
            <p14:sldId id="319"/>
            <p14:sldId id="291"/>
            <p14:sldId id="320"/>
            <p14:sldId id="321"/>
            <p14:sldId id="322"/>
            <p14:sldId id="323"/>
            <p14:sldId id="324"/>
            <p14:sldId id="326"/>
          </p14:sldIdLst>
        </p14:section>
        <p14:section name="Backup" id="{1601CC9F-DC7A-EC40-A02C-D5EF6F2221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0015"/>
    <a:srgbClr val="CDEAE7"/>
    <a:srgbClr val="002D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E9639D4-E3E2-4D34-9284-5A2195B3D0D7}">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Helle Formatvorlag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884" autoAdjust="0"/>
    <p:restoredTop sz="58973" autoAdjust="0"/>
  </p:normalViewPr>
  <p:slideViewPr>
    <p:cSldViewPr showGuides="1">
      <p:cViewPr varScale="1">
        <p:scale>
          <a:sx n="72" d="100"/>
          <a:sy n="72" d="100"/>
        </p:scale>
        <p:origin x="1704" y="19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howGuides="1">
      <p:cViewPr varScale="1">
        <p:scale>
          <a:sx n="108" d="100"/>
          <a:sy n="108" d="100"/>
        </p:scale>
        <p:origin x="5280"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Kopfzeilenplatzhalter 1">
            <a:extLst>
              <a:ext uri="{FF2B5EF4-FFF2-40B4-BE49-F238E27FC236}">
                <a16:creationId xmlns:a16="http://schemas.microsoft.com/office/drawing/2014/main" id="{7021594F-60AF-5030-27F4-B919E0755C05}"/>
              </a:ext>
            </a:extLst>
          </p:cNvPr>
          <p:cNvSpPr>
            <a:spLocks noGrp="1"/>
          </p:cNvSpPr>
          <p:nvPr>
            <p:ph type="hdr" sz="quarter"/>
          </p:nvPr>
        </p:nvSpPr>
        <p:spPr bwMode="gray">
          <a:xfrm>
            <a:off x="184640" y="0"/>
            <a:ext cx="5886653" cy="499091"/>
          </a:xfrm>
          <a:prstGeom prst="rect">
            <a:avLst/>
          </a:prstGeom>
        </p:spPr>
        <p:txBody>
          <a:bodyPr vert="horz" lIns="0" tIns="144000" rIns="0" bIns="0" rtlCol="0"/>
          <a:lstStyle>
            <a:lvl1pPr algn="l">
              <a:defRPr sz="700">
                <a:solidFill>
                  <a:schemeClr val="bg2"/>
                </a:solidFill>
              </a:defRPr>
            </a:lvl1pPr>
          </a:lstStyle>
          <a:p>
            <a:endParaRPr lang="en-US" dirty="0"/>
          </a:p>
        </p:txBody>
      </p:sp>
      <p:sp>
        <p:nvSpPr>
          <p:cNvPr id="7" name="Datumsplatzhalter 2">
            <a:extLst>
              <a:ext uri="{FF2B5EF4-FFF2-40B4-BE49-F238E27FC236}">
                <a16:creationId xmlns:a16="http://schemas.microsoft.com/office/drawing/2014/main" id="{45C4C54D-5268-2170-0B7D-70659D206B08}"/>
              </a:ext>
            </a:extLst>
          </p:cNvPr>
          <p:cNvSpPr>
            <a:spLocks noGrp="1"/>
          </p:cNvSpPr>
          <p:nvPr>
            <p:ph type="dt" idx="1"/>
          </p:nvPr>
        </p:nvSpPr>
        <p:spPr bwMode="gray">
          <a:xfrm>
            <a:off x="6071293" y="0"/>
            <a:ext cx="700471" cy="499091"/>
          </a:xfrm>
          <a:prstGeom prst="rect">
            <a:avLst/>
          </a:prstGeom>
        </p:spPr>
        <p:txBody>
          <a:bodyPr vert="horz" lIns="0" tIns="144000" rIns="0" bIns="0" rtlCol="0"/>
          <a:lstStyle>
            <a:lvl1pPr algn="r">
              <a:defRPr sz="700">
                <a:solidFill>
                  <a:schemeClr val="bg2"/>
                </a:solidFill>
              </a:defRPr>
            </a:lvl1pPr>
          </a:lstStyle>
          <a:p>
            <a:fld id="{0530C102-DC59-4ADF-BCE9-B21E5AA1F1ED}" type="datetimeFigureOut">
              <a:rPr lang="en-US" smtClean="0"/>
              <a:pPr/>
              <a:t>10/12/26</a:t>
            </a:fld>
            <a:endParaRPr lang="en-US" dirty="0"/>
          </a:p>
        </p:txBody>
      </p:sp>
      <p:sp>
        <p:nvSpPr>
          <p:cNvPr id="8" name="Fußzeilenplatzhalter 5">
            <a:extLst>
              <a:ext uri="{FF2B5EF4-FFF2-40B4-BE49-F238E27FC236}">
                <a16:creationId xmlns:a16="http://schemas.microsoft.com/office/drawing/2014/main" id="{A7568FAF-32D5-F797-5874-241DEBC3A7AC}"/>
              </a:ext>
            </a:extLst>
          </p:cNvPr>
          <p:cNvSpPr>
            <a:spLocks noGrp="1"/>
          </p:cNvSpPr>
          <p:nvPr>
            <p:ph type="ftr" sz="quarter" idx="2"/>
          </p:nvPr>
        </p:nvSpPr>
        <p:spPr bwMode="gray">
          <a:xfrm>
            <a:off x="184640" y="9448185"/>
            <a:ext cx="5886653" cy="499090"/>
          </a:xfrm>
          <a:prstGeom prst="rect">
            <a:avLst/>
          </a:prstGeom>
        </p:spPr>
        <p:txBody>
          <a:bodyPr vert="horz" lIns="0" tIns="0" rIns="0" bIns="144000" rtlCol="0" anchor="b"/>
          <a:lstStyle>
            <a:lvl1pPr algn="l">
              <a:defRPr sz="700">
                <a:solidFill>
                  <a:schemeClr val="bg2"/>
                </a:solidFill>
              </a:defRPr>
            </a:lvl1pPr>
          </a:lstStyle>
          <a:p>
            <a:endParaRPr lang="en-US" dirty="0"/>
          </a:p>
        </p:txBody>
      </p:sp>
      <p:sp>
        <p:nvSpPr>
          <p:cNvPr id="9" name="Foliennummernplatzhalter 6">
            <a:extLst>
              <a:ext uri="{FF2B5EF4-FFF2-40B4-BE49-F238E27FC236}">
                <a16:creationId xmlns:a16="http://schemas.microsoft.com/office/drawing/2014/main" id="{6A11AFD2-EF91-BDDC-349A-DB1934250BB8}"/>
              </a:ext>
            </a:extLst>
          </p:cNvPr>
          <p:cNvSpPr>
            <a:spLocks noGrp="1"/>
          </p:cNvSpPr>
          <p:nvPr>
            <p:ph type="sldNum" sz="quarter" idx="3"/>
          </p:nvPr>
        </p:nvSpPr>
        <p:spPr bwMode="gray">
          <a:xfrm>
            <a:off x="6071293" y="9448185"/>
            <a:ext cx="700471" cy="499090"/>
          </a:xfrm>
          <a:prstGeom prst="rect">
            <a:avLst/>
          </a:prstGeom>
        </p:spPr>
        <p:txBody>
          <a:bodyPr vert="horz" lIns="0" tIns="0" rIns="0" bIns="144000" rtlCol="0" anchor="b"/>
          <a:lstStyle>
            <a:lvl1pPr algn="r">
              <a:defRPr sz="700">
                <a:solidFill>
                  <a:schemeClr val="bg2"/>
                </a:solidFill>
              </a:defRPr>
            </a:lvl1pPr>
          </a:lstStyle>
          <a:p>
            <a:fld id="{8D601724-35E3-4B40-B93F-B7E192B7FF5D}" type="slidenum">
              <a:rPr lang="en-US" smtClean="0"/>
              <a:pPr/>
              <a:t>‹#›</a:t>
            </a:fld>
            <a:endParaRPr lang="en-US" dirty="0"/>
          </a:p>
        </p:txBody>
      </p:sp>
    </p:spTree>
    <p:extLst>
      <p:ext uri="{BB962C8B-B14F-4D97-AF65-F5344CB8AC3E}">
        <p14:creationId xmlns:p14="http://schemas.microsoft.com/office/powerpoint/2010/main" val="355061043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704" userDrawn="1">
          <p15:clr>
            <a:srgbClr val="F26B43"/>
          </p15:clr>
        </p15:guide>
        <p15:guide id="2" pos="219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bwMode="gray">
          <a:xfrm>
            <a:off x="184640" y="0"/>
            <a:ext cx="5886653" cy="499091"/>
          </a:xfrm>
          <a:prstGeom prst="rect">
            <a:avLst/>
          </a:prstGeom>
        </p:spPr>
        <p:txBody>
          <a:bodyPr vert="horz" lIns="0" tIns="144000" rIns="0" bIns="0" rtlCol="0"/>
          <a:lstStyle>
            <a:lvl1pPr algn="l">
              <a:defRPr sz="700">
                <a:solidFill>
                  <a:schemeClr val="bg2"/>
                </a:solidFill>
              </a:defRPr>
            </a:lvl1pPr>
          </a:lstStyle>
          <a:p>
            <a:endParaRPr lang="en-US" dirty="0"/>
          </a:p>
        </p:txBody>
      </p:sp>
      <p:sp>
        <p:nvSpPr>
          <p:cNvPr id="3" name="Datumsplatzhalter 2"/>
          <p:cNvSpPr>
            <a:spLocks noGrp="1"/>
          </p:cNvSpPr>
          <p:nvPr>
            <p:ph type="dt" idx="1"/>
          </p:nvPr>
        </p:nvSpPr>
        <p:spPr bwMode="gray">
          <a:xfrm>
            <a:off x="6071293" y="0"/>
            <a:ext cx="700471" cy="499091"/>
          </a:xfrm>
          <a:prstGeom prst="rect">
            <a:avLst/>
          </a:prstGeom>
        </p:spPr>
        <p:txBody>
          <a:bodyPr vert="horz" lIns="0" tIns="144000" rIns="0" bIns="0" rtlCol="0"/>
          <a:lstStyle>
            <a:lvl1pPr algn="r">
              <a:defRPr sz="700">
                <a:solidFill>
                  <a:schemeClr val="bg2"/>
                </a:solidFill>
              </a:defRPr>
            </a:lvl1pPr>
          </a:lstStyle>
          <a:p>
            <a:fld id="{0530C102-DC59-4ADF-BCE9-B21E5AA1F1ED}" type="datetimeFigureOut">
              <a:rPr lang="en-US" smtClean="0"/>
              <a:pPr/>
              <a:t>10/12/26</a:t>
            </a:fld>
            <a:endParaRPr lang="en-US" dirty="0"/>
          </a:p>
        </p:txBody>
      </p:sp>
      <p:sp>
        <p:nvSpPr>
          <p:cNvPr id="4" name="Folienbildplatzhalter 3"/>
          <p:cNvSpPr>
            <a:spLocks noGrp="1" noRot="1" noChangeAspect="1"/>
          </p:cNvSpPr>
          <p:nvPr>
            <p:ph type="sldImg" idx="2"/>
          </p:nvPr>
        </p:nvSpPr>
        <p:spPr bwMode="gray">
          <a:xfrm>
            <a:off x="184640" y="499091"/>
            <a:ext cx="6588732" cy="3707147"/>
          </a:xfrm>
          <a:prstGeom prst="rect">
            <a:avLst/>
          </a:prstGeom>
          <a:noFill/>
          <a:ln w="6350">
            <a:solidFill>
              <a:schemeClr val="bg2"/>
            </a:solidFill>
          </a:ln>
        </p:spPr>
        <p:txBody>
          <a:bodyPr vert="horz" lIns="96597" tIns="48299" rIns="96597" bIns="48299" rtlCol="0" anchor="ctr"/>
          <a:lstStyle/>
          <a:p>
            <a:endParaRPr lang="en-US" dirty="0"/>
          </a:p>
        </p:txBody>
      </p:sp>
      <p:sp>
        <p:nvSpPr>
          <p:cNvPr id="5" name="Notizenplatzhalter 4"/>
          <p:cNvSpPr>
            <a:spLocks noGrp="1"/>
          </p:cNvSpPr>
          <p:nvPr>
            <p:ph type="body" sz="quarter" idx="3"/>
          </p:nvPr>
        </p:nvSpPr>
        <p:spPr bwMode="gray">
          <a:xfrm>
            <a:off x="192088" y="4398211"/>
            <a:ext cx="6581284" cy="4679883"/>
          </a:xfrm>
          <a:prstGeom prst="rect">
            <a:avLst/>
          </a:prstGeom>
        </p:spPr>
        <p:txBody>
          <a:bodyPr vert="horz" lIns="0" tIns="0" rIns="0" bIns="0" rtlCol="0"/>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6"/>
            <a:r>
              <a:rPr lang="en-US" dirty="0"/>
              <a:t>Eighth level</a:t>
            </a:r>
          </a:p>
          <a:p>
            <a:pPr lvl="7"/>
            <a:r>
              <a:rPr lang="en-US" dirty="0"/>
              <a:t>Ninth level</a:t>
            </a:r>
          </a:p>
        </p:txBody>
      </p:sp>
      <p:sp>
        <p:nvSpPr>
          <p:cNvPr id="6" name="Fußzeilenplatzhalter 5"/>
          <p:cNvSpPr>
            <a:spLocks noGrp="1"/>
          </p:cNvSpPr>
          <p:nvPr>
            <p:ph type="ftr" sz="quarter" idx="4"/>
          </p:nvPr>
        </p:nvSpPr>
        <p:spPr bwMode="gray">
          <a:xfrm>
            <a:off x="184640" y="9448185"/>
            <a:ext cx="5886653" cy="499090"/>
          </a:xfrm>
          <a:prstGeom prst="rect">
            <a:avLst/>
          </a:prstGeom>
        </p:spPr>
        <p:txBody>
          <a:bodyPr vert="horz" lIns="0" tIns="0" rIns="0" bIns="144000" rtlCol="0" anchor="b"/>
          <a:lstStyle>
            <a:lvl1pPr algn="l">
              <a:defRPr sz="700">
                <a:solidFill>
                  <a:schemeClr val="bg2"/>
                </a:solidFill>
              </a:defRPr>
            </a:lvl1pPr>
          </a:lstStyle>
          <a:p>
            <a:endParaRPr lang="en-US" dirty="0"/>
          </a:p>
        </p:txBody>
      </p:sp>
      <p:sp>
        <p:nvSpPr>
          <p:cNvPr id="7" name="Foliennummernplatzhalter 6"/>
          <p:cNvSpPr>
            <a:spLocks noGrp="1"/>
          </p:cNvSpPr>
          <p:nvPr>
            <p:ph type="sldNum" sz="quarter" idx="5"/>
          </p:nvPr>
        </p:nvSpPr>
        <p:spPr bwMode="gray">
          <a:xfrm>
            <a:off x="6071293" y="9448185"/>
            <a:ext cx="700471" cy="499090"/>
          </a:xfrm>
          <a:prstGeom prst="rect">
            <a:avLst/>
          </a:prstGeom>
        </p:spPr>
        <p:txBody>
          <a:bodyPr vert="horz" lIns="0" tIns="0" rIns="0" bIns="144000" rtlCol="0" anchor="b"/>
          <a:lstStyle>
            <a:lvl1pPr algn="r">
              <a:defRPr sz="700">
                <a:solidFill>
                  <a:schemeClr val="bg2"/>
                </a:solidFill>
              </a:defRPr>
            </a:lvl1pPr>
          </a:lstStyle>
          <a:p>
            <a:fld id="{8D601724-35E3-4B40-B93F-B7E192B7FF5D}" type="slidenum">
              <a:rPr lang="en-US" smtClean="0"/>
              <a:pPr/>
              <a:t>‹#›</a:t>
            </a:fld>
            <a:endParaRPr lang="en-US" dirty="0"/>
          </a:p>
        </p:txBody>
      </p:sp>
    </p:spTree>
    <p:extLst>
      <p:ext uri="{BB962C8B-B14F-4D97-AF65-F5344CB8AC3E}">
        <p14:creationId xmlns:p14="http://schemas.microsoft.com/office/powerpoint/2010/main" val="329857443"/>
      </p:ext>
    </p:extLst>
  </p:cSld>
  <p:clrMap bg1="lt1" tx1="dk1" bg2="lt2" tx2="dk2" accent1="accent1" accent2="accent2" accent3="accent3" accent4="accent4" accent5="accent5" accent6="accent6" hlink="hlink" folHlink="folHlink"/>
  <p:notesStyle>
    <a:lvl1pPr marL="0" indent="0" algn="l" defTabSz="914400" rtl="0" eaLnBrk="1" latinLnBrk="0" hangingPunct="1">
      <a:lnSpc>
        <a:spcPct val="110000"/>
      </a:lnSpc>
      <a:spcBef>
        <a:spcPts val="300"/>
      </a:spcBef>
      <a:spcAft>
        <a:spcPts val="300"/>
      </a:spcAft>
      <a:defRPr sz="1200" kern="1200">
        <a:solidFill>
          <a:srgbClr val="000000"/>
        </a:solidFill>
        <a:latin typeface="+mn-lt"/>
        <a:ea typeface="+mn-ea"/>
        <a:cs typeface="+mn-cs"/>
      </a:defRPr>
    </a:lvl1pPr>
    <a:lvl2pPr marL="252000" indent="-252000" algn="l" defTabSz="914400" rtl="0" eaLnBrk="1" latinLnBrk="0" hangingPunct="1">
      <a:lnSpc>
        <a:spcPct val="110000"/>
      </a:lnSpc>
      <a:spcBef>
        <a:spcPts val="300"/>
      </a:spcBef>
      <a:spcAft>
        <a:spcPts val="300"/>
      </a:spcAft>
      <a:buClr>
        <a:schemeClr val="accent1"/>
      </a:buClr>
      <a:buFont typeface="Wingdings" panose="05000000000000000000" pitchFamily="2" charset="2"/>
      <a:buChar char="§"/>
      <a:defRPr sz="1200" kern="1200">
        <a:solidFill>
          <a:srgbClr val="000000"/>
        </a:solidFill>
        <a:latin typeface="+mn-lt"/>
        <a:ea typeface="+mn-ea"/>
        <a:cs typeface="+mn-cs"/>
      </a:defRPr>
    </a:lvl2pPr>
    <a:lvl3pPr marL="252000" indent="-252000" algn="l" defTabSz="914400" rtl="0" eaLnBrk="1" latinLnBrk="0" hangingPunct="1">
      <a:lnSpc>
        <a:spcPct val="110000"/>
      </a:lnSpc>
      <a:spcBef>
        <a:spcPts val="300"/>
      </a:spcBef>
      <a:spcAft>
        <a:spcPts val="300"/>
      </a:spcAft>
      <a:buClr>
        <a:schemeClr val="accent1"/>
      </a:buClr>
      <a:buFont typeface="+mj-lt"/>
      <a:buAutoNum type="arabicPeriod"/>
      <a:defRPr sz="1200" kern="1200">
        <a:solidFill>
          <a:srgbClr val="000000"/>
        </a:solidFill>
        <a:latin typeface="+mn-lt"/>
        <a:ea typeface="+mn-ea"/>
        <a:cs typeface="+mn-cs"/>
      </a:defRPr>
    </a:lvl3pPr>
    <a:lvl4pPr marL="504000" indent="-252000" algn="l" defTabSz="914400" rtl="0" eaLnBrk="1" latinLnBrk="0" hangingPunct="1">
      <a:lnSpc>
        <a:spcPct val="110000"/>
      </a:lnSpc>
      <a:spcBef>
        <a:spcPts val="0"/>
      </a:spcBef>
      <a:spcAft>
        <a:spcPts val="300"/>
      </a:spcAft>
      <a:buClr>
        <a:schemeClr val="accent1"/>
      </a:buClr>
      <a:buFont typeface="Symbol" panose="05050102010706020507" pitchFamily="18" charset="2"/>
      <a:buChar char="-"/>
      <a:defRPr sz="1200" kern="1200">
        <a:solidFill>
          <a:srgbClr val="000000"/>
        </a:solidFill>
        <a:latin typeface="+mn-lt"/>
        <a:ea typeface="+mn-ea"/>
        <a:cs typeface="+mn-cs"/>
      </a:defRPr>
    </a:lvl4pPr>
    <a:lvl5pPr marL="504000" indent="-252000" algn="l" defTabSz="914400" rtl="0" eaLnBrk="1" latinLnBrk="0" hangingPunct="1">
      <a:lnSpc>
        <a:spcPct val="110000"/>
      </a:lnSpc>
      <a:spcBef>
        <a:spcPts val="0"/>
      </a:spcBef>
      <a:spcAft>
        <a:spcPts val="300"/>
      </a:spcAft>
      <a:buClr>
        <a:schemeClr val="accent1"/>
      </a:buClr>
      <a:buFont typeface="+mj-lt"/>
      <a:buAutoNum type="alphaLcPeriod"/>
      <a:defRPr sz="1200" kern="1200">
        <a:solidFill>
          <a:srgbClr val="000000"/>
        </a:solidFill>
        <a:latin typeface="+mn-lt"/>
        <a:ea typeface="+mn-ea"/>
        <a:cs typeface="+mn-cs"/>
      </a:defRPr>
    </a:lvl5pPr>
    <a:lvl6pPr marL="0" indent="0" algn="l" defTabSz="914400" rtl="0" eaLnBrk="1" latinLnBrk="0" hangingPunct="1">
      <a:lnSpc>
        <a:spcPct val="110000"/>
      </a:lnSpc>
      <a:spcBef>
        <a:spcPts val="1000"/>
      </a:spcBef>
      <a:spcAft>
        <a:spcPts val="600"/>
      </a:spcAft>
      <a:defRPr sz="1600" b="1" kern="1200">
        <a:solidFill>
          <a:schemeClr val="accent1"/>
        </a:solidFill>
        <a:latin typeface="+mn-lt"/>
        <a:ea typeface="+mn-ea"/>
        <a:cs typeface="+mn-cs"/>
      </a:defRPr>
    </a:lvl6pPr>
    <a:lvl7pPr marL="0" indent="0" algn="l" defTabSz="914400" rtl="0" eaLnBrk="1" latinLnBrk="0" hangingPunct="1">
      <a:lnSpc>
        <a:spcPct val="110000"/>
      </a:lnSpc>
      <a:spcBef>
        <a:spcPts val="300"/>
      </a:spcBef>
      <a:spcAft>
        <a:spcPts val="300"/>
      </a:spcAft>
      <a:defRPr sz="800" kern="1200">
        <a:solidFill>
          <a:srgbClr val="000000"/>
        </a:solidFill>
        <a:latin typeface="+mn-lt"/>
        <a:ea typeface="+mn-ea"/>
        <a:cs typeface="+mn-cs"/>
      </a:defRPr>
    </a:lvl7pPr>
    <a:lvl8pPr marL="0" indent="0" algn="l" defTabSz="914400" rtl="0" eaLnBrk="1" latinLnBrk="0" hangingPunct="1">
      <a:lnSpc>
        <a:spcPct val="110000"/>
      </a:lnSpc>
      <a:spcBef>
        <a:spcPts val="300"/>
      </a:spcBef>
      <a:spcAft>
        <a:spcPts val="300"/>
      </a:spcAft>
      <a:defRPr sz="800" kern="1200">
        <a:solidFill>
          <a:srgbClr val="000000"/>
        </a:solidFill>
        <a:latin typeface="+mn-lt"/>
        <a:ea typeface="+mn-ea"/>
        <a:cs typeface="+mn-cs"/>
      </a:defRPr>
    </a:lvl8pPr>
    <a:lvl9pPr marL="0" indent="0" algn="l" defTabSz="914400" rtl="0" eaLnBrk="1" latinLnBrk="0" hangingPunct="1">
      <a:lnSpc>
        <a:spcPct val="110000"/>
      </a:lnSpc>
      <a:spcBef>
        <a:spcPts val="300"/>
      </a:spcBef>
      <a:spcAft>
        <a:spcPts val="300"/>
      </a:spcAft>
      <a:defRPr sz="800" kern="1200">
        <a:solidFill>
          <a:srgbClr val="000000"/>
        </a:solidFill>
        <a:latin typeface="+mn-lt"/>
        <a:ea typeface="+mn-ea"/>
        <a:cs typeface="+mn-cs"/>
      </a:defRPr>
    </a:lvl9pPr>
  </p:notesStyle>
  <p:extLst>
    <p:ext uri="{620B2872-D7B9-4A21-9093-7833F8D536E1}">
      <p15:sldGuideLst xmlns:p15="http://schemas.microsoft.com/office/powerpoint/2012/main">
        <p15:guide id="1" orient="horz" pos="2772" userDrawn="1">
          <p15:clr>
            <a:srgbClr val="F26B43"/>
          </p15:clr>
        </p15:guide>
        <p15:guide id="2" pos="121" userDrawn="1">
          <p15:clr>
            <a:srgbClr val="F26B43"/>
          </p15:clr>
        </p15:guide>
        <p15:guide id="3" pos="427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84150" y="498475"/>
            <a:ext cx="6589713" cy="3708400"/>
          </a:xfrm>
        </p:spPr>
      </p:sp>
      <p:sp>
        <p:nvSpPr>
          <p:cNvPr id="3" name="Notes Placeholder 2"/>
          <p:cNvSpPr>
            <a:spLocks noGrp="1"/>
          </p:cNvSpPr>
          <p:nvPr>
            <p:ph type="body" sz="quarter" idx="3"/>
          </p:nvPr>
        </p:nvSpPr>
        <p:spPr/>
        <p:txBody>
          <a:bodyPr/>
          <a:lstStyle/>
          <a:p>
            <a:r>
              <a:rPr dirty="0"/>
              <a:t>[0:00-0:20]</a:t>
            </a:r>
          </a:p>
          <a:p>
            <a:r>
              <a:rPr dirty="0"/>
              <a:t>Hi, I am Dominik </a:t>
            </a:r>
            <a:r>
              <a:rPr dirty="0" err="1"/>
              <a:t>Fuchss</a:t>
            </a:r>
            <a:r>
              <a:rPr dirty="0"/>
              <a:t> from KIT, presenting joint work with Jan Keim, Sophie Corallo, Tobias Hey, Julian Winter and Kevin Feichtinger.</a:t>
            </a:r>
          </a:p>
          <a:p>
            <a:endParaRPr dirty="0"/>
          </a:p>
          <a:p>
            <a:r>
              <a:rPr dirty="0"/>
              <a:t>This is a tools paper. We are not proposing a new traceability approach today - we are making the ones we already have usable: through a REST API, a browser frontend, and a VS Code extension.</a:t>
            </a:r>
          </a:p>
          <a:p>
            <a:endParaRPr dirty="0"/>
          </a:p>
          <a:p>
            <a:r>
              <a:rPr dirty="0"/>
              <a:t>(*switch*)</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9D4C9-80BF-D6A7-825E-62ED1F52A02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B24CA61-5E2B-B285-77CF-0E416F7EEF80}"/>
              </a:ext>
            </a:extLst>
          </p:cNvPr>
          <p:cNvSpPr>
            <a:spLocks noGrp="1" noRot="1" noChangeAspect="1"/>
          </p:cNvSpPr>
          <p:nvPr>
            <p:ph type="sldImg"/>
          </p:nvPr>
        </p:nvSpPr>
        <p:spPr>
          <a:xfrm>
            <a:off x="184150" y="498475"/>
            <a:ext cx="6589713" cy="3708400"/>
          </a:xfrm>
        </p:spPr>
      </p:sp>
      <p:sp>
        <p:nvSpPr>
          <p:cNvPr id="3" name="Notizenplatzhalter 2">
            <a:extLst>
              <a:ext uri="{FF2B5EF4-FFF2-40B4-BE49-F238E27FC236}">
                <a16:creationId xmlns:a16="http://schemas.microsoft.com/office/drawing/2014/main" id="{B1B82ED5-4D84-1F15-2363-C83BC0884933}"/>
              </a:ext>
            </a:extLst>
          </p:cNvPr>
          <p:cNvSpPr>
            <a:spLocks noGrp="1"/>
          </p:cNvSpPr>
          <p:nvPr>
            <p:ph type="body" idx="1"/>
          </p:nvPr>
        </p:nvSpPr>
        <p:spPr/>
        <p:txBody>
          <a:bodyPr/>
          <a:lstStyle/>
          <a:p>
            <a:r>
              <a:rPr dirty="0"/>
              <a:t>[0:20-1:05]</a:t>
            </a:r>
          </a:p>
          <a:p>
            <a:r>
              <a:rPr dirty="0"/>
              <a:t>A quick reminder of why we care.</a:t>
            </a:r>
          </a:p>
          <a:p>
            <a:endParaRPr dirty="0"/>
          </a:p>
          <a:p>
            <a:r>
              <a:rPr dirty="0"/>
              <a:t>Software development produces many interrelated artifacts: requirements, design, issues - and, in the focus of </a:t>
            </a:r>
            <a:r>
              <a:rPr dirty="0" err="1"/>
              <a:t>ARDoCo</a:t>
            </a:r>
            <a:r>
              <a:rPr dirty="0"/>
              <a:t>, software architecture documentation, architecture models, and source code.</a:t>
            </a:r>
          </a:p>
          <a:p>
            <a:endParaRPr dirty="0"/>
          </a:p>
          <a:p>
            <a:r>
              <a:rPr dirty="0"/>
              <a:t>Trace links make explicit which elements across these artifacts talk about the same thing. That is what powers software maintenance, bug localization, change impact analysis, security analyses, and so on.</a:t>
            </a:r>
          </a:p>
          <a:p>
            <a:endParaRPr dirty="0"/>
          </a:p>
          <a:p>
            <a:r>
              <a:rPr dirty="0"/>
              <a:t>The catch: maintaining those links by hand is tedious and error-prone. So we want to recover them automatically - and that is hard, because of the abstraction gaps between natural language, models, and code.</a:t>
            </a:r>
          </a:p>
          <a:p>
            <a:endParaRPr dirty="0"/>
          </a:p>
          <a:p>
            <a:r>
              <a:rPr dirty="0"/>
              <a:t>(*switch*)</a:t>
            </a:r>
          </a:p>
        </p:txBody>
      </p:sp>
      <p:sp>
        <p:nvSpPr>
          <p:cNvPr id="4" name="Foliennummernplatzhalter 3">
            <a:extLst>
              <a:ext uri="{FF2B5EF4-FFF2-40B4-BE49-F238E27FC236}">
                <a16:creationId xmlns:a16="http://schemas.microsoft.com/office/drawing/2014/main" id="{34E32BC7-E659-AC89-6CE2-5E5CA0CEDF57}"/>
              </a:ext>
            </a:extLst>
          </p:cNvPr>
          <p:cNvSpPr>
            <a:spLocks noGrp="1"/>
          </p:cNvSpPr>
          <p:nvPr>
            <p:ph type="sldNum" sz="quarter" idx="5"/>
          </p:nvPr>
        </p:nvSpPr>
        <p:spPr/>
        <p:txBody>
          <a:bodyPr/>
          <a:lstStyle/>
          <a:p>
            <a:fld id="{E13F729A-0AF0-4995-B32B-9504BC68960C}" type="slidenum">
              <a:rPr lang="de-DE" smtClean="0"/>
              <a:t>2</a:t>
            </a:fld>
            <a:endParaRPr lang="de-DE"/>
          </a:p>
        </p:txBody>
      </p:sp>
    </p:spTree>
    <p:extLst>
      <p:ext uri="{BB962C8B-B14F-4D97-AF65-F5344CB8AC3E}">
        <p14:creationId xmlns:p14="http://schemas.microsoft.com/office/powerpoint/2010/main" val="2425400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84150" y="498475"/>
            <a:ext cx="6589713" cy="3708400"/>
          </a:xfrm>
        </p:spPr>
      </p:sp>
      <p:sp>
        <p:nvSpPr>
          <p:cNvPr id="3" name="Notes Placeholder 2"/>
          <p:cNvSpPr>
            <a:spLocks noGrp="1"/>
          </p:cNvSpPr>
          <p:nvPr>
            <p:ph type="body" sz="quarter" idx="3"/>
          </p:nvPr>
        </p:nvSpPr>
        <p:spPr/>
        <p:txBody>
          <a:bodyPr/>
          <a:lstStyle/>
          <a:p>
            <a:r>
              <a:rPr dirty="0"/>
              <a:t>[1:05-2:00]</a:t>
            </a:r>
          </a:p>
          <a:p>
            <a:r>
              <a:rPr dirty="0"/>
              <a:t>In the </a:t>
            </a:r>
            <a:r>
              <a:rPr dirty="0" err="1"/>
              <a:t>ARDoCo</a:t>
            </a:r>
            <a:r>
              <a:rPr dirty="0"/>
              <a:t> project we have been building exactly such approaches for years, and they work.</a:t>
            </a:r>
          </a:p>
          <a:p>
            <a:endParaRPr dirty="0"/>
          </a:p>
          <a:p>
            <a:r>
              <a:rPr dirty="0"/>
              <a:t>The inputs are the three artifacts from the previous slide: documentation, architecture model, code. They all feed one engine.</a:t>
            </a:r>
          </a:p>
          <a:p>
            <a:endParaRPr dirty="0"/>
          </a:p>
          <a:p>
            <a:r>
              <a:rPr dirty="0"/>
              <a:t>SWATTR links documentation sentences to model components - F1 of 0.81. </a:t>
            </a:r>
            <a:r>
              <a:rPr dirty="0" err="1"/>
              <a:t>ArCoTL</a:t>
            </a:r>
            <a:r>
              <a:rPr dirty="0"/>
              <a:t> links model components to code - 0.98. </a:t>
            </a:r>
            <a:r>
              <a:rPr dirty="0" err="1"/>
              <a:t>TransArC</a:t>
            </a:r>
            <a:r>
              <a:rPr dirty="0"/>
              <a:t> composes the two transitively to get documentation-to-code links: 0.82, against 0.37 for the best direct baseline. And the same engine detects inconsistencies - model elements nobody documented - at 0.89.</a:t>
            </a:r>
          </a:p>
          <a:p>
            <a:endParaRPr dirty="0"/>
          </a:p>
          <a:p>
            <a:r>
              <a:rPr dirty="0"/>
              <a:t>By the classification of Hayes et al. that is excellent performance, and it is all evaluated on our benchmark of five open-source Java projects.</a:t>
            </a:r>
          </a:p>
          <a:p>
            <a:endParaRPr dirty="0"/>
          </a:p>
          <a:p>
            <a:r>
              <a:rPr dirty="0"/>
              <a:t>(*click*) And yet: every one of these shipped as a Java library or a command-line tool. You clone it, you build it, you write a configuration - and then you get a CSV of trace links with no way to look at them.</a:t>
            </a:r>
          </a:p>
          <a:p>
            <a:endParaRPr dirty="0"/>
          </a:p>
          <a:p>
            <a:r>
              <a:rPr dirty="0"/>
              <a:t>So the people who would benefit most never get to use them. That is the gap this paper closes.</a:t>
            </a:r>
          </a:p>
          <a:p>
            <a:endParaRPr dirty="0"/>
          </a:p>
          <a:p>
            <a:r>
              <a:rPr dirty="0"/>
              <a:t>(*switch*)</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84150" y="498475"/>
            <a:ext cx="6589713" cy="3708400"/>
          </a:xfrm>
        </p:spPr>
      </p:sp>
      <p:sp>
        <p:nvSpPr>
          <p:cNvPr id="3" name="Notes Placeholder 2"/>
          <p:cNvSpPr>
            <a:spLocks noGrp="1"/>
          </p:cNvSpPr>
          <p:nvPr>
            <p:ph type="body" sz="quarter" idx="3"/>
          </p:nvPr>
        </p:nvSpPr>
        <p:spPr/>
        <p:txBody>
          <a:bodyPr/>
          <a:lstStyle/>
          <a:p>
            <a:r>
              <a:rPr dirty="0"/>
              <a:t>[2:00-2:50]</a:t>
            </a:r>
          </a:p>
          <a:p>
            <a:r>
              <a:rPr dirty="0"/>
              <a:t>Our answer is one engine behind three interfaces, each aimed at a different audience. This is the whole paper on one slide.</a:t>
            </a:r>
          </a:p>
          <a:p>
            <a:endParaRPr dirty="0"/>
          </a:p>
          <a:p>
            <a:r>
              <a:rPr dirty="0"/>
              <a:t>For tool integrators, the </a:t>
            </a:r>
            <a:r>
              <a:rPr dirty="0" err="1"/>
              <a:t>ARDoCo</a:t>
            </a:r>
            <a:r>
              <a:rPr dirty="0"/>
              <a:t> REST API: a Spring Boot service that puts the four pipelines behind plain HTTP, asynchronously, with caching.</a:t>
            </a:r>
          </a:p>
          <a:p>
            <a:endParaRPr dirty="0"/>
          </a:p>
          <a:p>
            <a:r>
              <a:rPr dirty="0"/>
              <a:t>For architects and non-developers, </a:t>
            </a:r>
            <a:r>
              <a:rPr dirty="0" err="1"/>
              <a:t>TraceView</a:t>
            </a:r>
            <a:r>
              <a:rPr dirty="0"/>
              <a:t>: a browser frontend, nothing to install, that shows documentation, model and code side by side.</a:t>
            </a:r>
          </a:p>
          <a:p>
            <a:endParaRPr dirty="0"/>
          </a:p>
          <a:p>
            <a:r>
              <a:rPr dirty="0"/>
              <a:t>For developers, </a:t>
            </a:r>
            <a:r>
              <a:rPr dirty="0" err="1"/>
              <a:t>TraceViz</a:t>
            </a:r>
            <a:r>
              <a:rPr dirty="0"/>
              <a:t>: a VS Code extension that puts the trace links into the editor, right next to the code. It talks to the REST API, and it can additionally run </a:t>
            </a:r>
            <a:r>
              <a:rPr dirty="0" err="1"/>
              <a:t>LiSSA</a:t>
            </a:r>
            <a:r>
              <a:rPr dirty="0"/>
              <a:t> locally.</a:t>
            </a:r>
          </a:p>
          <a:p>
            <a:endParaRPr dirty="0"/>
          </a:p>
          <a:p>
            <a:r>
              <a:rPr dirty="0"/>
              <a:t>All three are publicly deployed - Docker images and an extension package. Let me show you each of them.</a:t>
            </a:r>
          </a:p>
          <a:p>
            <a:endParaRPr dirty="0"/>
          </a:p>
          <a:p>
            <a:r>
              <a:rPr dirty="0"/>
              <a:t>(*switch*)</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84150" y="498475"/>
            <a:ext cx="6589713" cy="3708400"/>
          </a:xfrm>
        </p:spPr>
      </p:sp>
      <p:sp>
        <p:nvSpPr>
          <p:cNvPr id="3" name="Notes Placeholder 2"/>
          <p:cNvSpPr>
            <a:spLocks noGrp="1"/>
          </p:cNvSpPr>
          <p:nvPr>
            <p:ph type="body" sz="quarter" idx="3"/>
          </p:nvPr>
        </p:nvSpPr>
        <p:spPr/>
        <p:txBody>
          <a:bodyPr/>
          <a:lstStyle/>
          <a:p>
            <a:r>
              <a:rPr dirty="0"/>
              <a:t>[2:50-3:35]</a:t>
            </a:r>
          </a:p>
          <a:p>
            <a:r>
              <a:rPr dirty="0"/>
              <a:t>The REST API is the shared backend, live at rest dot </a:t>
            </a:r>
            <a:r>
              <a:rPr dirty="0" err="1"/>
              <a:t>ardoco</a:t>
            </a:r>
            <a:r>
              <a:rPr dirty="0"/>
              <a:t> dot de.</a:t>
            </a:r>
          </a:p>
          <a:p>
            <a:endParaRPr dirty="0"/>
          </a:p>
          <a:p>
            <a:r>
              <a:rPr dirty="0"/>
              <a:t>Four pipelines, one controller each - documentation-to-model, model-to-code, the direct documentation-to-code baseline, and the transitive </a:t>
            </a:r>
            <a:r>
              <a:rPr dirty="0" err="1"/>
              <a:t>TransArC</a:t>
            </a:r>
            <a:r>
              <a:rPr dirty="0"/>
              <a:t> pipeline.</a:t>
            </a:r>
          </a:p>
          <a:p>
            <a:endParaRPr dirty="0"/>
          </a:p>
          <a:p>
            <a:r>
              <a:rPr dirty="0"/>
              <a:t>TLR runs take a while, so each controller offers the same four endpoints. You POST your artifacts to start and immediately get a request ID back; then you either long-poll with wait-for-result, or fetch it later with get-result. There is a synchronous start-and-wait for small inputs.</a:t>
            </a:r>
          </a:p>
          <a:p>
            <a:endParaRPr dirty="0"/>
          </a:p>
          <a:p>
            <a:r>
              <a:rPr dirty="0"/>
              <a:t>And the detail we like most: that request ID is a hash of the request content. So identical inputs transparently hit the Redis cache instead of re-running the pipeline - results live for 24 hours. In a demo or a workshop that is the difference between waiting minutes and getting an answer instantly.</a:t>
            </a:r>
          </a:p>
          <a:p>
            <a:endParaRPr dirty="0"/>
          </a:p>
          <a:p>
            <a:r>
              <a:rPr dirty="0"/>
              <a:t>Everything is JSON, and there is a Swagger UI, so you can try it without writing a line of code.</a:t>
            </a:r>
          </a:p>
          <a:p>
            <a:endParaRPr dirty="0"/>
          </a:p>
          <a:p>
            <a:r>
              <a:rPr dirty="0"/>
              <a:t>(*switch*)</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84150" y="498475"/>
            <a:ext cx="6589713" cy="3708400"/>
          </a:xfrm>
        </p:spPr>
      </p:sp>
      <p:sp>
        <p:nvSpPr>
          <p:cNvPr id="3" name="Notes Placeholder 2"/>
          <p:cNvSpPr>
            <a:spLocks noGrp="1"/>
          </p:cNvSpPr>
          <p:nvPr>
            <p:ph type="body" sz="quarter" idx="3"/>
          </p:nvPr>
        </p:nvSpPr>
        <p:spPr/>
        <p:txBody>
          <a:bodyPr/>
          <a:lstStyle/>
          <a:p>
            <a:r>
              <a:rPr dirty="0"/>
              <a:t>[3:35-4:35]</a:t>
            </a:r>
          </a:p>
          <a:p>
            <a:r>
              <a:rPr dirty="0" err="1"/>
              <a:t>TraceView</a:t>
            </a:r>
            <a:r>
              <a:rPr dirty="0"/>
              <a:t> is the installation-free entry point - you open a URL, that is it.</a:t>
            </a:r>
          </a:p>
          <a:p>
            <a:endParaRPr dirty="0"/>
          </a:p>
          <a:p>
            <a:r>
              <a:rPr dirty="0"/>
              <a:t>A four-step wizard takes you there: upload the documentation, the architecture model and the code model; name the project and pick which trace links you want - </a:t>
            </a:r>
            <a:r>
              <a:rPr dirty="0" err="1"/>
              <a:t>TransArC</a:t>
            </a:r>
            <a:r>
              <a:rPr dirty="0"/>
              <a:t>, SWATTR, </a:t>
            </a:r>
            <a:r>
              <a:rPr dirty="0" err="1"/>
              <a:t>ArDoCode</a:t>
            </a:r>
            <a:r>
              <a:rPr dirty="0"/>
              <a:t> or </a:t>
            </a:r>
            <a:r>
              <a:rPr dirty="0" err="1"/>
              <a:t>ArCoTL</a:t>
            </a:r>
            <a:r>
              <a:rPr dirty="0"/>
              <a:t>, and optionally inconsistency detection; adjust the </a:t>
            </a:r>
            <a:r>
              <a:rPr dirty="0" err="1"/>
              <a:t>ARDoCo</a:t>
            </a:r>
            <a:r>
              <a:rPr dirty="0"/>
              <a:t> configuration if you like; review a summary. </a:t>
            </a:r>
            <a:r>
              <a:rPr dirty="0" err="1"/>
              <a:t>TraceView</a:t>
            </a:r>
            <a:r>
              <a:rPr dirty="0"/>
              <a:t> submits that to the REST API and tells you when the run is done. There is a screenshot of every step in the backup.</a:t>
            </a:r>
          </a:p>
          <a:p>
            <a:endParaRPr dirty="0"/>
          </a:p>
          <a:p>
            <a:r>
              <a:rPr dirty="0"/>
              <a:t>What you get back is a multi-panel view - up to three resizable panels side by side. I am showing you two of them, zoomed in.</a:t>
            </a:r>
          </a:p>
          <a:p>
            <a:endParaRPr dirty="0"/>
          </a:p>
          <a:p>
            <a:r>
              <a:rPr dirty="0"/>
              <a:t>On the left the documentation. On the right the architecture model.</a:t>
            </a:r>
          </a:p>
          <a:p>
            <a:endParaRPr dirty="0"/>
          </a:p>
          <a:p>
            <a:r>
              <a:rPr dirty="0"/>
              <a:t>I clicked the first recovered trace link, and both ends light up at once: sentence one, which says the </a:t>
            </a:r>
            <a:r>
              <a:rPr dirty="0" err="1"/>
              <a:t>TeaStore</a:t>
            </a:r>
            <a:r>
              <a:rPr dirty="0"/>
              <a:t> consists of five replicable services and a single Registry instance - and over in the model, the Registry component. Click anything in any panel and its counterparts highlight in the others.</a:t>
            </a:r>
          </a:p>
          <a:p>
            <a:endParaRPr dirty="0"/>
          </a:p>
          <a:p>
            <a:r>
              <a:rPr dirty="0"/>
              <a:t>The same view also surfaces our inconsistency detection: documented entities missing from the model, and model elements nobody documented.</a:t>
            </a:r>
          </a:p>
          <a:p>
            <a:endParaRPr dirty="0"/>
          </a:p>
          <a:p>
            <a:r>
              <a:rPr dirty="0"/>
              <a:t>(*switch*)</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84150" y="498475"/>
            <a:ext cx="6589713" cy="3708400"/>
          </a:xfrm>
        </p:spPr>
      </p:sp>
      <p:sp>
        <p:nvSpPr>
          <p:cNvPr id="3" name="Notes Placeholder 2"/>
          <p:cNvSpPr>
            <a:spLocks noGrp="1"/>
          </p:cNvSpPr>
          <p:nvPr>
            <p:ph type="body" sz="quarter" idx="3"/>
          </p:nvPr>
        </p:nvSpPr>
        <p:spPr/>
        <p:txBody>
          <a:bodyPr/>
          <a:lstStyle/>
          <a:p>
            <a:r>
              <a:rPr dirty="0"/>
              <a:t>[4:35-5:35]</a:t>
            </a:r>
          </a:p>
          <a:p>
            <a:r>
              <a:rPr dirty="0" err="1"/>
              <a:t>TraceViz</a:t>
            </a:r>
            <a:r>
              <a:rPr dirty="0"/>
              <a:t> takes the other route: instead of bringing you to the trace links, it brings the trace links to you. This is the whole extension in one screenshot.</a:t>
            </a:r>
          </a:p>
          <a:p>
            <a:endParaRPr dirty="0"/>
          </a:p>
          <a:p>
            <a:r>
              <a:rPr dirty="0"/>
              <a:t>On the left, the sidebar: you pick a traceability approach - the </a:t>
            </a:r>
            <a:r>
              <a:rPr dirty="0" err="1"/>
              <a:t>ARDoCo</a:t>
            </a:r>
            <a:r>
              <a:rPr dirty="0"/>
              <a:t> pipelines, plain CSV, or </a:t>
            </a:r>
            <a:r>
              <a:rPr dirty="0" err="1"/>
              <a:t>LiSSA</a:t>
            </a:r>
            <a:r>
              <a:rPr dirty="0"/>
              <a:t> - trigger a run, and every past run stays in a history you can re-activate with one click.</a:t>
            </a:r>
          </a:p>
          <a:p>
            <a:endParaRPr dirty="0"/>
          </a:p>
          <a:p>
            <a:r>
              <a:rPr dirty="0"/>
              <a:t>In the editor, every documentation line that has trace links gets a </a:t>
            </a:r>
            <a:r>
              <a:rPr dirty="0" err="1"/>
              <a:t>coloured</a:t>
            </a:r>
            <a:r>
              <a:rPr dirty="0"/>
              <a:t> gutter dot. Hovering line 27 tells you how many links there are - twenty-six in the blue set and fourteen in the red one. Two link sets at once, in </a:t>
            </a:r>
            <a:r>
              <a:rPr dirty="0" err="1"/>
              <a:t>colours</a:t>
            </a:r>
            <a:r>
              <a:rPr dirty="0"/>
              <a:t> you choose, which makes comparing two approaches, or an approach against the gold standard, very direct.</a:t>
            </a:r>
          </a:p>
          <a:p>
            <a:endParaRPr dirty="0"/>
          </a:p>
          <a:p>
            <a:r>
              <a:rPr dirty="0"/>
              <a:t>And when you click, you get the Quick Pick you see at the top: the linked code locations, and you jump straight into the source. No separate window, no CSV file. There are zoomed screenshots of the dots and the Quick Pick in the backup.</a:t>
            </a:r>
          </a:p>
          <a:p>
            <a:endParaRPr dirty="0"/>
          </a:p>
          <a:p>
            <a:r>
              <a:rPr dirty="0"/>
              <a:t>One more thing: it is approach-agnostic. Besides our REST API and </a:t>
            </a:r>
            <a:r>
              <a:rPr dirty="0" err="1"/>
              <a:t>LiSSA</a:t>
            </a:r>
            <a:r>
              <a:rPr dirty="0"/>
              <a:t>, it imports plain CSV in our benchmark format, so you can visualize trace links from any tool, not only ours.</a:t>
            </a:r>
          </a:p>
          <a:p>
            <a:endParaRPr dirty="0"/>
          </a:p>
          <a:p>
            <a:r>
              <a:rPr dirty="0"/>
              <a:t>(*switch*)</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84150" y="498475"/>
            <a:ext cx="6589713" cy="3708400"/>
          </a:xfrm>
        </p:spPr>
      </p:sp>
      <p:sp>
        <p:nvSpPr>
          <p:cNvPr id="3" name="Notes Placeholder 2"/>
          <p:cNvSpPr>
            <a:spLocks noGrp="1"/>
          </p:cNvSpPr>
          <p:nvPr>
            <p:ph type="body" sz="quarter" idx="3"/>
          </p:nvPr>
        </p:nvSpPr>
        <p:spPr/>
        <p:txBody>
          <a:bodyPr/>
          <a:lstStyle/>
          <a:p>
            <a:r>
              <a:rPr dirty="0"/>
              <a:t>[6:15-7:00]</a:t>
            </a:r>
          </a:p>
          <a:p>
            <a:r>
              <a:rPr dirty="0"/>
              <a:t>To wrap up.</a:t>
            </a:r>
          </a:p>
          <a:p>
            <a:endParaRPr dirty="0"/>
          </a:p>
          <a:p>
            <a:r>
              <a:rPr dirty="0"/>
              <a:t>We presented the </a:t>
            </a:r>
            <a:r>
              <a:rPr dirty="0" err="1"/>
              <a:t>ARDoCo</a:t>
            </a:r>
            <a:r>
              <a:rPr dirty="0"/>
              <a:t> tool landscape: a REST API that puts four TLR pipelines behind HTTP with asynchronous execution and caching; </a:t>
            </a:r>
            <a:r>
              <a:rPr dirty="0" err="1"/>
              <a:t>TraceView</a:t>
            </a:r>
            <a:r>
              <a:rPr dirty="0"/>
              <a:t>, a browser frontend with a wizard and an interactive multi-panel result view including inconsistency detection; and </a:t>
            </a:r>
            <a:r>
              <a:rPr dirty="0" err="1"/>
              <a:t>TraceViz</a:t>
            </a:r>
            <a:r>
              <a:rPr dirty="0"/>
              <a:t>, which brings trace links into VS Code.</a:t>
            </a:r>
          </a:p>
          <a:p>
            <a:endParaRPr dirty="0"/>
          </a:p>
          <a:p>
            <a:r>
              <a:rPr dirty="0"/>
              <a:t>All three are publicly deployed and open source, and a preliminary study indicates that the in-IDE visualization genuinely helps comprehension.</a:t>
            </a:r>
          </a:p>
          <a:p>
            <a:endParaRPr dirty="0"/>
          </a:p>
          <a:p>
            <a:r>
              <a:rPr dirty="0"/>
              <a:t>Next up: we want </a:t>
            </a:r>
            <a:r>
              <a:rPr dirty="0" err="1"/>
              <a:t>LiSSA</a:t>
            </a:r>
            <a:r>
              <a:rPr dirty="0"/>
              <a:t> and our LLM-based component name extraction, </a:t>
            </a:r>
            <a:r>
              <a:rPr dirty="0" err="1"/>
              <a:t>ExArch</a:t>
            </a:r>
            <a:r>
              <a:rPr dirty="0"/>
              <a:t>, behind the same REST API, so both frontends get them for free; support for more artifact types such as requirements; better visualization for projects with very many links; and larger, controlled user studies.</a:t>
            </a:r>
          </a:p>
          <a:p>
            <a:endParaRPr dirty="0"/>
          </a:p>
          <a:p>
            <a:r>
              <a:rPr dirty="0"/>
              <a:t>The big QR code takes you to everything - paper, tools, replication package. The small one is the screencast. Please try it and tell us where it breaks.</a:t>
            </a:r>
          </a:p>
          <a:p>
            <a:endParaRPr dirty="0"/>
          </a:p>
          <a:p>
            <a:r>
              <a:rPr dirty="0"/>
              <a:t>Thank you - I am happy to take questions.</a:t>
            </a:r>
          </a:p>
          <a:p>
            <a:endParaRPr dirty="0"/>
          </a:p>
          <a:p>
            <a:r>
              <a:rPr dirty="0"/>
              <a:t>(*switch*)</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s">
    <p:bg>
      <p:bgPr>
        <a:solidFill>
          <a:schemeClr val="tx1"/>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A60EB3CE-8FA7-6B59-50FD-F65D29AB3304}"/>
              </a:ext>
            </a:extLst>
          </p:cNvPr>
          <p:cNvSpPr txBox="1">
            <a:spLocks/>
          </p:cNvSpPr>
          <p:nvPr userDrawn="1"/>
        </p:nvSpPr>
        <p:spPr bwMode="gray">
          <a:xfrm>
            <a:off x="1234988" y="1592263"/>
            <a:ext cx="10585538" cy="3457574"/>
          </a:xfrm>
          <a:prstGeom prst="rect">
            <a:avLst/>
          </a:prstGeom>
          <a:noFill/>
        </p:spPr>
        <p:txBody>
          <a:bodyPr wrap="square" lIns="0" tIns="0" rIns="0" bIns="0" rtlCol="0" anchor="ctr">
            <a:noAutofit/>
          </a:bodyPr>
          <a:lstStyle/>
          <a:p>
            <a:pPr marL="0" indent="0" algn="l" defTabSz="914347">
              <a:lnSpc>
                <a:spcPct val="110000"/>
              </a:lnSpc>
              <a:spcBef>
                <a:spcPts val="300"/>
              </a:spcBef>
              <a:spcAft>
                <a:spcPts val="300"/>
              </a:spcAft>
              <a:buClr>
                <a:schemeClr val="accent1"/>
              </a:buClr>
              <a:buSzPct val="90000"/>
              <a:buFont typeface="Wingdings" panose="05000000000000000000" pitchFamily="2" charset="2"/>
              <a:buNone/>
            </a:pPr>
            <a:r>
              <a:rPr lang="en-US" sz="12000" b="1" dirty="0">
                <a:solidFill>
                  <a:schemeClr val="bg1"/>
                </a:solidFill>
              </a:rPr>
              <a:t>Title Slides</a:t>
            </a:r>
          </a:p>
        </p:txBody>
      </p:sp>
      <p:grpSp>
        <p:nvGrpSpPr>
          <p:cNvPr id="8" name="Gruppieren 7">
            <a:extLst>
              <a:ext uri="{FF2B5EF4-FFF2-40B4-BE49-F238E27FC236}">
                <a16:creationId xmlns:a16="http://schemas.microsoft.com/office/drawing/2014/main" id="{C9806C6D-0905-EEEA-0B68-C996F2964FF2}"/>
              </a:ext>
            </a:extLst>
          </p:cNvPr>
          <p:cNvGrpSpPr/>
          <p:nvPr userDrawn="1"/>
        </p:nvGrpSpPr>
        <p:grpSpPr>
          <a:xfrm>
            <a:off x="9749847" y="2816226"/>
            <a:ext cx="1207276" cy="1009648"/>
            <a:chOff x="9336214" y="2528900"/>
            <a:chExt cx="1980368" cy="1656188"/>
          </a:xfrm>
        </p:grpSpPr>
        <p:cxnSp>
          <p:nvCxnSpPr>
            <p:cNvPr id="4" name="Gerader Verbinder 3">
              <a:extLst>
                <a:ext uri="{FF2B5EF4-FFF2-40B4-BE49-F238E27FC236}">
                  <a16:creationId xmlns:a16="http://schemas.microsoft.com/office/drawing/2014/main" id="{5E157EA1-ECC1-A9AA-1AF8-CA75A4644506}"/>
                </a:ext>
              </a:extLst>
            </p:cNvPr>
            <p:cNvCxnSpPr>
              <a:cxnSpLocks/>
            </p:cNvCxnSpPr>
            <p:nvPr userDrawn="1"/>
          </p:nvCxnSpPr>
          <p:spPr bwMode="gray">
            <a:xfrm>
              <a:off x="9336214" y="3356994"/>
              <a:ext cx="1980368"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Raute 4">
              <a:extLst>
                <a:ext uri="{FF2B5EF4-FFF2-40B4-BE49-F238E27FC236}">
                  <a16:creationId xmlns:a16="http://schemas.microsoft.com/office/drawing/2014/main" id="{FDC88BE7-F254-7F88-E4BE-4948376941CA}"/>
                </a:ext>
              </a:extLst>
            </p:cNvPr>
            <p:cNvSpPr/>
            <p:nvPr userDrawn="1"/>
          </p:nvSpPr>
          <p:spPr bwMode="gray">
            <a:xfrm>
              <a:off x="10488488" y="2528900"/>
              <a:ext cx="828094" cy="1656188"/>
            </a:xfrm>
            <a:custGeom>
              <a:avLst/>
              <a:gdLst>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0 w 648072"/>
                <a:gd name="connsiteY4" fmla="*/ 32403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91440 w 648072"/>
                <a:gd name="connsiteY4" fmla="*/ 41547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0" fmla="*/ 0 w 324036"/>
                <a:gd name="connsiteY0" fmla="*/ 0 h 648072"/>
                <a:gd name="connsiteX1" fmla="*/ 324036 w 324036"/>
                <a:gd name="connsiteY1" fmla="*/ 324036 h 648072"/>
                <a:gd name="connsiteX2" fmla="*/ 0 w 324036"/>
                <a:gd name="connsiteY2" fmla="*/ 648072 h 648072"/>
              </a:gdLst>
              <a:ahLst/>
              <a:cxnLst>
                <a:cxn ang="0">
                  <a:pos x="connsiteX0" y="connsiteY0"/>
                </a:cxn>
                <a:cxn ang="0">
                  <a:pos x="connsiteX1" y="connsiteY1"/>
                </a:cxn>
                <a:cxn ang="0">
                  <a:pos x="connsiteX2" y="connsiteY2"/>
                </a:cxn>
              </a:cxnLst>
              <a:rect l="l" t="t" r="r" b="b"/>
              <a:pathLst>
                <a:path w="324036" h="648072">
                  <a:moveTo>
                    <a:pt x="0" y="0"/>
                  </a:moveTo>
                  <a:lnTo>
                    <a:pt x="324036" y="324036"/>
                  </a:lnTo>
                  <a:lnTo>
                    <a:pt x="0" y="648072"/>
                  </a:lnTo>
                </a:path>
              </a:pathLst>
            </a:custGeom>
            <a:noFill/>
            <a:ln w="152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en-US" sz="1400" b="1" dirty="0">
                <a:solidFill>
                  <a:schemeClr val="bg1"/>
                </a:solidFill>
              </a:endParaRPr>
            </a:p>
          </p:txBody>
        </p:sp>
      </p:grpSp>
    </p:spTree>
    <p:extLst>
      <p:ext uri="{BB962C8B-B14F-4D97-AF65-F5344CB8AC3E}">
        <p14:creationId xmlns:p14="http://schemas.microsoft.com/office/powerpoint/2010/main" val="15242467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E617D12E-D9F2-FE30-962E-F64655611604}"/>
              </a:ext>
            </a:extLst>
          </p:cNvPr>
          <p:cNvSpPr>
            <a:spLocks noGrp="1"/>
          </p:cNvSpPr>
          <p:nvPr>
            <p:ph type="pic" sz="quarter" idx="13" hasCustomPrompt="1"/>
          </p:nvPr>
        </p:nvSpPr>
        <p:spPr bwMode="gray">
          <a:xfrm>
            <a:off x="5988051" y="1"/>
            <a:ext cx="4103687" cy="6858000"/>
          </a:xfrm>
        </p:spPr>
        <p:txBody>
          <a:bodyPr tIns="936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7" name="Rechteck 6">
            <a:extLst>
              <a:ext uri="{FF2B5EF4-FFF2-40B4-BE49-F238E27FC236}">
                <a16:creationId xmlns:a16="http://schemas.microsoft.com/office/drawing/2014/main" id="{914472A9-C746-414B-A339-17009C086F0C}"/>
              </a:ext>
            </a:extLst>
          </p:cNvPr>
          <p:cNvSpPr/>
          <p:nvPr userDrawn="1"/>
        </p:nvSpPr>
        <p:spPr bwMode="gray">
          <a:xfrm>
            <a:off x="0" y="0"/>
            <a:ext cx="598805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446F4A2-1BBD-C6A2-7866-B5B1968C9412}"/>
              </a:ext>
            </a:extLst>
          </p:cNvPr>
          <p:cNvSpPr>
            <a:spLocks noGrp="1"/>
          </p:cNvSpPr>
          <p:nvPr>
            <p:ph type="ctrTitle" hasCustomPrompt="1"/>
          </p:nvPr>
        </p:nvSpPr>
        <p:spPr bwMode="gray">
          <a:xfrm>
            <a:off x="371475" y="368300"/>
            <a:ext cx="5616575" cy="4681538"/>
          </a:xfrm>
        </p:spPr>
        <p:txBody>
          <a:bodyPr rIns="360000" anchor="t"/>
          <a:lstStyle>
            <a:lvl1pPr algn="l">
              <a:defRPr sz="5000">
                <a:solidFill>
                  <a:schemeClr val="accent1">
                    <a:lumMod val="20000"/>
                    <a:lumOff val="80000"/>
                  </a:schemeClr>
                </a:solidFill>
              </a:defRPr>
            </a:lvl1pPr>
          </a:lstStyle>
          <a:p>
            <a:r>
              <a:rPr lang="en-US" dirty="0"/>
              <a:t>Add Title</a:t>
            </a:r>
          </a:p>
        </p:txBody>
      </p:sp>
      <p:sp>
        <p:nvSpPr>
          <p:cNvPr id="3" name="Untertitel 2">
            <a:extLst>
              <a:ext uri="{FF2B5EF4-FFF2-40B4-BE49-F238E27FC236}">
                <a16:creationId xmlns:a16="http://schemas.microsoft.com/office/drawing/2014/main" id="{17604293-CF1F-A295-5586-92D0F86F4A34}"/>
              </a:ext>
            </a:extLst>
          </p:cNvPr>
          <p:cNvSpPr>
            <a:spLocks noGrp="1"/>
          </p:cNvSpPr>
          <p:nvPr>
            <p:ph type="subTitle" idx="1" hasCustomPrompt="1"/>
          </p:nvPr>
        </p:nvSpPr>
        <p:spPr bwMode="gray">
          <a:xfrm>
            <a:off x="371475" y="5265738"/>
            <a:ext cx="5616575" cy="1011236"/>
          </a:xfrm>
        </p:spPr>
        <p:txBody>
          <a:bodyPr rIns="360000" anchor="b"/>
          <a:lstStyle>
            <a:lvl1pPr marL="0" indent="0" algn="l">
              <a:lnSpc>
                <a:spcPct val="100000"/>
              </a:lnSpc>
              <a:spcBef>
                <a:spcPts val="300"/>
              </a:spcBef>
              <a:spcAft>
                <a:spcPts val="300"/>
              </a:spcAft>
              <a:buNone/>
              <a:defRPr sz="1600">
                <a:solidFill>
                  <a:schemeClr val="bg1"/>
                </a:solidFill>
              </a:defRPr>
            </a:lvl1pPr>
            <a:lvl2pPr marL="0" indent="0" algn="l">
              <a:lnSpc>
                <a:spcPct val="110000"/>
              </a:lnSpc>
              <a:spcBef>
                <a:spcPts val="300"/>
              </a:spcBef>
              <a:spcAft>
                <a:spcPts val="300"/>
              </a:spcAft>
              <a:buNone/>
              <a:defRPr sz="1400">
                <a:solidFill>
                  <a:schemeClr val="bg1"/>
                </a:solidFill>
              </a:defRPr>
            </a:lvl2pPr>
            <a:lvl3pPr marL="0" indent="0" algn="l">
              <a:lnSpc>
                <a:spcPct val="110000"/>
              </a:lnSpc>
              <a:spcBef>
                <a:spcPts val="300"/>
              </a:spcBef>
              <a:spcAft>
                <a:spcPts val="300"/>
              </a:spcAft>
              <a:buNone/>
              <a:defRPr sz="1400">
                <a:solidFill>
                  <a:schemeClr val="bg1"/>
                </a:solidFill>
              </a:defRPr>
            </a:lvl3pPr>
            <a:lvl4pPr marL="0" indent="0" algn="l">
              <a:lnSpc>
                <a:spcPct val="110000"/>
              </a:lnSpc>
              <a:spcBef>
                <a:spcPts val="300"/>
              </a:spcBef>
              <a:spcAft>
                <a:spcPts val="300"/>
              </a:spcAft>
              <a:buNone/>
              <a:defRPr sz="1400">
                <a:solidFill>
                  <a:schemeClr val="bg1"/>
                </a:solidFill>
              </a:defRPr>
            </a:lvl4pPr>
            <a:lvl5pPr marL="0" indent="0" algn="l">
              <a:lnSpc>
                <a:spcPct val="110000"/>
              </a:lnSpc>
              <a:spcBef>
                <a:spcPts val="300"/>
              </a:spcBef>
              <a:spcAft>
                <a:spcPts val="300"/>
              </a:spcAft>
              <a:buNone/>
              <a:defRPr sz="1400">
                <a:solidFill>
                  <a:schemeClr val="bg1"/>
                </a:solidFill>
              </a:defRPr>
            </a:lvl5pPr>
            <a:lvl6pPr marL="0" indent="0" algn="l">
              <a:lnSpc>
                <a:spcPct val="110000"/>
              </a:lnSpc>
              <a:spcBef>
                <a:spcPts val="300"/>
              </a:spcBef>
              <a:spcAft>
                <a:spcPts val="300"/>
              </a:spcAft>
              <a:buNone/>
              <a:defRPr sz="1400">
                <a:solidFill>
                  <a:schemeClr val="bg1"/>
                </a:solidFill>
              </a:defRPr>
            </a:lvl6pPr>
            <a:lvl7pPr marL="0" indent="0" algn="l">
              <a:lnSpc>
                <a:spcPct val="110000"/>
              </a:lnSpc>
              <a:spcBef>
                <a:spcPts val="300"/>
              </a:spcBef>
              <a:spcAft>
                <a:spcPts val="300"/>
              </a:spcAft>
              <a:buNone/>
              <a:defRPr sz="1400">
                <a:solidFill>
                  <a:schemeClr val="bg1"/>
                </a:solidFill>
              </a:defRPr>
            </a:lvl7pPr>
            <a:lvl8pPr marL="0" indent="0" algn="l">
              <a:lnSpc>
                <a:spcPct val="110000"/>
              </a:lnSpc>
              <a:spcBef>
                <a:spcPts val="300"/>
              </a:spcBef>
              <a:spcAft>
                <a:spcPts val="300"/>
              </a:spcAft>
              <a:buNone/>
              <a:defRPr sz="1400">
                <a:solidFill>
                  <a:schemeClr val="bg1"/>
                </a:solidFill>
              </a:defRPr>
            </a:lvl8pPr>
            <a:lvl9pPr marL="0" indent="0" algn="l">
              <a:lnSpc>
                <a:spcPct val="110000"/>
              </a:lnSpc>
              <a:spcBef>
                <a:spcPts val="300"/>
              </a:spcBef>
              <a:spcAft>
                <a:spcPts val="300"/>
              </a:spcAft>
              <a:buNone/>
              <a:defRPr sz="1400">
                <a:solidFill>
                  <a:schemeClr val="bg1"/>
                </a:solidFill>
              </a:defRPr>
            </a:lvl9pPr>
          </a:lstStyle>
          <a:p>
            <a:pPr lvl="0"/>
            <a:r>
              <a:rPr lang="en-US" dirty="0"/>
              <a:t>Add Subtitle</a:t>
            </a:r>
          </a:p>
        </p:txBody>
      </p:sp>
      <p:sp>
        <p:nvSpPr>
          <p:cNvPr id="4" name="Datumsplatzhalter 3">
            <a:extLst>
              <a:ext uri="{FF2B5EF4-FFF2-40B4-BE49-F238E27FC236}">
                <a16:creationId xmlns:a16="http://schemas.microsoft.com/office/drawing/2014/main" id="{AA6250CC-595F-56CB-920B-A07D0AF8DB68}"/>
              </a:ext>
            </a:extLst>
          </p:cNvPr>
          <p:cNvSpPr>
            <a:spLocks noGrp="1"/>
          </p:cNvSpPr>
          <p:nvPr>
            <p:ph type="dt" sz="half" idx="10"/>
          </p:nvPr>
        </p:nvSpPr>
        <p:spPr bwMode="gray">
          <a:xfrm>
            <a:off x="0" y="6858000"/>
            <a:ext cx="0" cy="0"/>
          </a:xfrm>
          <a:prstGeom prst="rect">
            <a:avLst/>
          </a:prstGeom>
        </p:spPr>
        <p:txBody>
          <a:bodyPr wrap="none">
            <a:normAutofit/>
          </a:bodyPr>
          <a:lstStyle>
            <a:lvl1pPr>
              <a:defRPr>
                <a:noFill/>
              </a:defRPr>
            </a:lvl1pPr>
          </a:lstStyle>
          <a:p>
            <a:fld id="{CFEF1C36-FA8E-1E47-B22A-9648191BB355}" type="datetime3">
              <a:rPr lang="de-DE" smtClean="0"/>
              <a:t>12/10/2026</a:t>
            </a:fld>
            <a:endParaRPr lang="en-US"/>
          </a:p>
        </p:txBody>
      </p:sp>
      <p:sp>
        <p:nvSpPr>
          <p:cNvPr id="5" name="Fußzeilenplatzhalter 4">
            <a:extLst>
              <a:ext uri="{FF2B5EF4-FFF2-40B4-BE49-F238E27FC236}">
                <a16:creationId xmlns:a16="http://schemas.microsoft.com/office/drawing/2014/main" id="{DA012934-337B-04B6-BBA6-336DE7455482}"/>
              </a:ext>
            </a:extLst>
          </p:cNvPr>
          <p:cNvSpPr>
            <a:spLocks noGrp="1"/>
          </p:cNvSpPr>
          <p:nvPr>
            <p:ph type="ftr" sz="quarter" idx="11"/>
          </p:nvPr>
        </p:nvSpPr>
        <p:spPr bwMode="gray">
          <a:xfrm>
            <a:off x="0" y="6858000"/>
            <a:ext cx="0" cy="0"/>
          </a:xfrm>
        </p:spPr>
        <p:txBody>
          <a:bodyPr wrap="none">
            <a:normAutofit/>
          </a:bodyPr>
          <a:lstStyle>
            <a:lvl1pPr>
              <a:defRPr sz="100">
                <a:noFill/>
              </a:defRPr>
            </a:lvl1pPr>
          </a:lstStyle>
          <a:p>
            <a:r>
              <a:rPr lang="en-US"/>
              <a:t>Dominik Fuchß et al. - ExArch: Enabling Architecture Traceability by LLM-based Architecture Component Name Extraction</a:t>
            </a:r>
            <a:endParaRPr lang="en-US" dirty="0"/>
          </a:p>
        </p:txBody>
      </p:sp>
      <p:sp>
        <p:nvSpPr>
          <p:cNvPr id="6" name="Foliennummernplatzhalter 5">
            <a:extLst>
              <a:ext uri="{FF2B5EF4-FFF2-40B4-BE49-F238E27FC236}">
                <a16:creationId xmlns:a16="http://schemas.microsoft.com/office/drawing/2014/main" id="{F77DF1B2-42B7-5543-6886-E7938EDBECD5}"/>
              </a:ext>
            </a:extLst>
          </p:cNvPr>
          <p:cNvSpPr>
            <a:spLocks noGrp="1"/>
          </p:cNvSpPr>
          <p:nvPr>
            <p:ph type="sldNum" sz="quarter" idx="12"/>
          </p:nvPr>
        </p:nvSpPr>
        <p:spPr bwMode="gray">
          <a:xfrm>
            <a:off x="0" y="6858000"/>
            <a:ext cx="0" cy="0"/>
          </a:xfrm>
        </p:spPr>
        <p:txBody>
          <a:bodyPr wrap="none">
            <a:normAutofit/>
          </a:bodyPr>
          <a:lstStyle>
            <a:lvl1pPr>
              <a:defRPr sz="100">
                <a:noFill/>
              </a:defRPr>
            </a:lvl1pPr>
          </a:lstStyle>
          <a:p>
            <a:fld id="{776FC98F-84AD-404B-BCCB-49E092AA6DE0}" type="slidenum">
              <a:rPr lang="en-US" smtClean="0"/>
              <a:pPr/>
              <a:t>‹#›</a:t>
            </a:fld>
            <a:endParaRPr lang="en-US"/>
          </a:p>
        </p:txBody>
      </p:sp>
      <p:grpSp>
        <p:nvGrpSpPr>
          <p:cNvPr id="9" name="Gruppieren 8">
            <a:extLst>
              <a:ext uri="{FF2B5EF4-FFF2-40B4-BE49-F238E27FC236}">
                <a16:creationId xmlns:a16="http://schemas.microsoft.com/office/drawing/2014/main" id="{0484C6BD-91DB-46E4-D1D8-D75CEFB669AE}"/>
              </a:ext>
            </a:extLst>
          </p:cNvPr>
          <p:cNvGrpSpPr>
            <a:grpSpLocks/>
          </p:cNvGrpSpPr>
          <p:nvPr userDrawn="1"/>
        </p:nvGrpSpPr>
        <p:grpSpPr bwMode="gray">
          <a:xfrm>
            <a:off x="10710878" y="368659"/>
            <a:ext cx="861983" cy="309203"/>
            <a:chOff x="11189494" y="381000"/>
            <a:chExt cx="621506" cy="222941"/>
          </a:xfrm>
        </p:grpSpPr>
        <p:sp>
          <p:nvSpPr>
            <p:cNvPr id="10" name="Freihandform: Form 9">
              <a:extLst>
                <a:ext uri="{FF2B5EF4-FFF2-40B4-BE49-F238E27FC236}">
                  <a16:creationId xmlns:a16="http://schemas.microsoft.com/office/drawing/2014/main" id="{59D79EA9-159E-AF02-E8D2-0E0E2BFCBD4B}"/>
                </a:ext>
              </a:extLst>
            </p:cNvPr>
            <p:cNvSpPr/>
            <p:nvPr/>
          </p:nvSpPr>
          <p:spPr bwMode="gray">
            <a:xfrm>
              <a:off x="11360511" y="381000"/>
              <a:ext cx="450489" cy="222941"/>
            </a:xfrm>
            <a:custGeom>
              <a:avLst/>
              <a:gdLst>
                <a:gd name="connsiteX0" fmla="*/ 303449 w 450489"/>
                <a:gd name="connsiteY0" fmla="*/ 222 h 222941"/>
                <a:gd name="connsiteX1" fmla="*/ 450489 w 450489"/>
                <a:gd name="connsiteY1" fmla="*/ 222 h 222941"/>
                <a:gd name="connsiteX2" fmla="*/ 450489 w 450489"/>
                <a:gd name="connsiteY2" fmla="*/ 50305 h 222941"/>
                <a:gd name="connsiteX3" fmla="*/ 407489 w 450489"/>
                <a:gd name="connsiteY3" fmla="*/ 50305 h 222941"/>
                <a:gd name="connsiteX4" fmla="*/ 407489 w 450489"/>
                <a:gd name="connsiteY4" fmla="*/ 222941 h 222941"/>
                <a:gd name="connsiteX5" fmla="*/ 346449 w 450489"/>
                <a:gd name="connsiteY5" fmla="*/ 222941 h 222941"/>
                <a:gd name="connsiteX6" fmla="*/ 346449 w 450489"/>
                <a:gd name="connsiteY6" fmla="*/ 50305 h 222941"/>
                <a:gd name="connsiteX7" fmla="*/ 303449 w 450489"/>
                <a:gd name="connsiteY7" fmla="*/ 50305 h 222941"/>
                <a:gd name="connsiteX8" fmla="*/ 227770 w 450489"/>
                <a:gd name="connsiteY8" fmla="*/ 222 h 222941"/>
                <a:gd name="connsiteX9" fmla="*/ 288808 w 450489"/>
                <a:gd name="connsiteY9" fmla="*/ 222 h 222941"/>
                <a:gd name="connsiteX10" fmla="*/ 288808 w 450489"/>
                <a:gd name="connsiteY10" fmla="*/ 222719 h 222941"/>
                <a:gd name="connsiteX11" fmla="*/ 227770 w 450489"/>
                <a:gd name="connsiteY11" fmla="*/ 222719 h 222941"/>
                <a:gd name="connsiteX12" fmla="*/ 52591 w 450489"/>
                <a:gd name="connsiteY12" fmla="*/ 222 h 222941"/>
                <a:gd name="connsiteX13" fmla="*/ 54433 w 450489"/>
                <a:gd name="connsiteY13" fmla="*/ 222 h 222941"/>
                <a:gd name="connsiteX14" fmla="*/ 54211 w 450489"/>
                <a:gd name="connsiteY14" fmla="*/ 222719 h 222941"/>
                <a:gd name="connsiteX15" fmla="*/ 54179 w 450489"/>
                <a:gd name="connsiteY15" fmla="*/ 222719 h 222941"/>
                <a:gd name="connsiteX16" fmla="*/ 0 w 450489"/>
                <a:gd name="connsiteY16" fmla="*/ 6637 h 222941"/>
                <a:gd name="connsiteX17" fmla="*/ 52591 w 450489"/>
                <a:gd name="connsiteY17" fmla="*/ 222 h 222941"/>
                <a:gd name="connsiteX18" fmla="*/ 147041 w 450489"/>
                <a:gd name="connsiteY18" fmla="*/ 0 h 222941"/>
                <a:gd name="connsiteX19" fmla="*/ 217003 w 450489"/>
                <a:gd name="connsiteY19" fmla="*/ 0 h 222941"/>
                <a:gd name="connsiteX20" fmla="*/ 126906 w 450489"/>
                <a:gd name="connsiteY20" fmla="*/ 112042 h 222941"/>
                <a:gd name="connsiteX21" fmla="*/ 217448 w 450489"/>
                <a:gd name="connsiteY21" fmla="*/ 222719 h 222941"/>
                <a:gd name="connsiteX22" fmla="*/ 149581 w 450489"/>
                <a:gd name="connsiteY22" fmla="*/ 222719 h 222941"/>
                <a:gd name="connsiteX23" fmla="*/ 68852 w 450489"/>
                <a:gd name="connsiteY23" fmla="*/ 136051 h 222941"/>
                <a:gd name="connsiteX24" fmla="*/ 68852 w 450489"/>
                <a:gd name="connsiteY24" fmla="*/ 86446 h 22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489" h="222941">
                  <a:moveTo>
                    <a:pt x="303449" y="222"/>
                  </a:moveTo>
                  <a:lnTo>
                    <a:pt x="450489" y="222"/>
                  </a:lnTo>
                  <a:lnTo>
                    <a:pt x="450489" y="50305"/>
                  </a:lnTo>
                  <a:lnTo>
                    <a:pt x="407489" y="50305"/>
                  </a:lnTo>
                  <a:lnTo>
                    <a:pt x="407489" y="222941"/>
                  </a:lnTo>
                  <a:lnTo>
                    <a:pt x="346449" y="222941"/>
                  </a:lnTo>
                  <a:lnTo>
                    <a:pt x="346449" y="50305"/>
                  </a:lnTo>
                  <a:lnTo>
                    <a:pt x="303449" y="50305"/>
                  </a:lnTo>
                  <a:close/>
                  <a:moveTo>
                    <a:pt x="227770" y="222"/>
                  </a:moveTo>
                  <a:lnTo>
                    <a:pt x="288808" y="222"/>
                  </a:lnTo>
                  <a:lnTo>
                    <a:pt x="288808" y="222719"/>
                  </a:lnTo>
                  <a:lnTo>
                    <a:pt x="227770" y="222719"/>
                  </a:lnTo>
                  <a:close/>
                  <a:moveTo>
                    <a:pt x="52591" y="222"/>
                  </a:moveTo>
                  <a:lnTo>
                    <a:pt x="54433" y="222"/>
                  </a:lnTo>
                  <a:lnTo>
                    <a:pt x="54211" y="222719"/>
                  </a:lnTo>
                  <a:lnTo>
                    <a:pt x="54179" y="222719"/>
                  </a:lnTo>
                  <a:lnTo>
                    <a:pt x="0" y="6637"/>
                  </a:lnTo>
                  <a:cubicBezTo>
                    <a:pt x="16927" y="2509"/>
                    <a:pt x="34521" y="222"/>
                    <a:pt x="52591" y="222"/>
                  </a:cubicBezTo>
                  <a:close/>
                  <a:moveTo>
                    <a:pt x="147041" y="0"/>
                  </a:moveTo>
                  <a:lnTo>
                    <a:pt x="217003" y="0"/>
                  </a:lnTo>
                  <a:lnTo>
                    <a:pt x="126906" y="112042"/>
                  </a:lnTo>
                  <a:lnTo>
                    <a:pt x="217448" y="222719"/>
                  </a:lnTo>
                  <a:lnTo>
                    <a:pt x="149581" y="222719"/>
                  </a:lnTo>
                  <a:lnTo>
                    <a:pt x="68852" y="136051"/>
                  </a:lnTo>
                  <a:lnTo>
                    <a:pt x="68852" y="86446"/>
                  </a:lnTo>
                  <a:close/>
                </a:path>
              </a:pathLst>
            </a:custGeom>
            <a:solidFill>
              <a:srgbClr val="000000"/>
            </a:solidFill>
            <a:ln w="9525" cap="flat">
              <a:noFill/>
              <a:prstDash val="solid"/>
              <a:miter/>
            </a:ln>
          </p:spPr>
          <p:txBody>
            <a:bodyPr rtlCol="0" anchor="ctr"/>
            <a:lstStyle/>
            <a:p>
              <a:endParaRPr lang="en-US" dirty="0"/>
            </a:p>
          </p:txBody>
        </p:sp>
        <p:sp>
          <p:nvSpPr>
            <p:cNvPr id="11" name="Freihandform: Form 10">
              <a:extLst>
                <a:ext uri="{FF2B5EF4-FFF2-40B4-BE49-F238E27FC236}">
                  <a16:creationId xmlns:a16="http://schemas.microsoft.com/office/drawing/2014/main" id="{D0DC72A4-EA66-1D2C-67F7-6C89ECA758CD}"/>
                </a:ext>
              </a:extLst>
            </p:cNvPr>
            <p:cNvSpPr/>
            <p:nvPr/>
          </p:nvSpPr>
          <p:spPr bwMode="gray">
            <a:xfrm>
              <a:off x="11189494" y="401800"/>
              <a:ext cx="225229" cy="201918"/>
            </a:xfrm>
            <a:custGeom>
              <a:avLst/>
              <a:gdLst>
                <a:gd name="connsiteX0" fmla="*/ 225193 w 225229"/>
                <a:gd name="connsiteY0" fmla="*/ 201842 h 201918"/>
                <a:gd name="connsiteX1" fmla="*/ 225228 w 225229"/>
                <a:gd name="connsiteY1" fmla="*/ 201885 h 201918"/>
                <a:gd name="connsiteX2" fmla="*/ 225228 w 225229"/>
                <a:gd name="connsiteY2" fmla="*/ 201917 h 201918"/>
                <a:gd name="connsiteX3" fmla="*/ 7082 w 225229"/>
                <a:gd name="connsiteY3" fmla="*/ 147485 h 201918"/>
                <a:gd name="connsiteX4" fmla="*/ 225228 w 225229"/>
                <a:gd name="connsiteY4" fmla="*/ 201918 h 201918"/>
                <a:gd name="connsiteX5" fmla="*/ 0 w 225229"/>
                <a:gd name="connsiteY5" fmla="*/ 201918 h 201918"/>
                <a:gd name="connsiteX6" fmla="*/ 7082 w 225229"/>
                <a:gd name="connsiteY6" fmla="*/ 147485 h 201918"/>
                <a:gd name="connsiteX7" fmla="*/ 51226 w 225229"/>
                <a:gd name="connsiteY7" fmla="*/ 60817 h 201918"/>
                <a:gd name="connsiteX8" fmla="*/ 225229 w 225229"/>
                <a:gd name="connsiteY8" fmla="*/ 201918 h 201918"/>
                <a:gd name="connsiteX9" fmla="*/ 21723 w 225229"/>
                <a:gd name="connsiteY9" fmla="*/ 107247 h 201918"/>
                <a:gd name="connsiteX10" fmla="*/ 51226 w 225229"/>
                <a:gd name="connsiteY10" fmla="*/ 60817 h 201918"/>
                <a:gd name="connsiteX11" fmla="*/ 130335 w 225229"/>
                <a:gd name="connsiteY11" fmla="*/ 0 h 201918"/>
                <a:gd name="connsiteX12" fmla="*/ 225193 w 225229"/>
                <a:gd name="connsiteY12" fmla="*/ 201842 h 201918"/>
                <a:gd name="connsiteX13" fmla="*/ 83682 w 225229"/>
                <a:gd name="connsiteY13" fmla="*/ 28805 h 201918"/>
                <a:gd name="connsiteX14" fmla="*/ 130335 w 225229"/>
                <a:gd name="connsiteY14" fmla="*/ 0 h 20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5229" h="201918">
                  <a:moveTo>
                    <a:pt x="225193" y="201842"/>
                  </a:moveTo>
                  <a:lnTo>
                    <a:pt x="225228" y="201885"/>
                  </a:lnTo>
                  <a:lnTo>
                    <a:pt x="225228" y="201917"/>
                  </a:lnTo>
                  <a:close/>
                  <a:moveTo>
                    <a:pt x="7082" y="147485"/>
                  </a:moveTo>
                  <a:lnTo>
                    <a:pt x="225228" y="201918"/>
                  </a:lnTo>
                  <a:lnTo>
                    <a:pt x="0" y="201918"/>
                  </a:lnTo>
                  <a:cubicBezTo>
                    <a:pt x="222" y="183149"/>
                    <a:pt x="2509" y="164857"/>
                    <a:pt x="7082" y="147485"/>
                  </a:cubicBezTo>
                  <a:close/>
                  <a:moveTo>
                    <a:pt x="51226" y="60817"/>
                  </a:moveTo>
                  <a:lnTo>
                    <a:pt x="225229" y="201918"/>
                  </a:lnTo>
                  <a:lnTo>
                    <a:pt x="21723" y="107247"/>
                  </a:lnTo>
                  <a:cubicBezTo>
                    <a:pt x="29504" y="90543"/>
                    <a:pt x="39571" y="74981"/>
                    <a:pt x="51226" y="60817"/>
                  </a:cubicBezTo>
                  <a:close/>
                  <a:moveTo>
                    <a:pt x="130335" y="0"/>
                  </a:moveTo>
                  <a:lnTo>
                    <a:pt x="225193" y="201842"/>
                  </a:lnTo>
                  <a:lnTo>
                    <a:pt x="83682" y="28805"/>
                  </a:lnTo>
                  <a:cubicBezTo>
                    <a:pt x="97878" y="17372"/>
                    <a:pt x="113408" y="7781"/>
                    <a:pt x="130335" y="0"/>
                  </a:cubicBezTo>
                  <a:close/>
                </a:path>
              </a:pathLst>
            </a:custGeom>
            <a:solidFill>
              <a:schemeClr val="accent1"/>
            </a:solidFill>
            <a:ln w="9525" cap="flat">
              <a:noFill/>
              <a:prstDash val="solid"/>
              <a:miter/>
            </a:ln>
          </p:spPr>
          <p:txBody>
            <a:bodyPr rtlCol="0" anchor="ctr"/>
            <a:lstStyle/>
            <a:p>
              <a:endParaRPr lang="en-US"/>
            </a:p>
          </p:txBody>
        </p:sp>
      </p:grpSp>
      <p:sp>
        <p:nvSpPr>
          <p:cNvPr id="19" name="Inhaltsplatzhalter 18">
            <a:extLst>
              <a:ext uri="{FF2B5EF4-FFF2-40B4-BE49-F238E27FC236}">
                <a16:creationId xmlns:a16="http://schemas.microsoft.com/office/drawing/2014/main" id="{EA0F1769-10E8-A988-F711-DB28498A25E4}"/>
              </a:ext>
            </a:extLst>
          </p:cNvPr>
          <p:cNvSpPr>
            <a:spLocks noGrp="1"/>
          </p:cNvSpPr>
          <p:nvPr>
            <p:ph sz="quarter" idx="14" hasCustomPrompt="1"/>
          </p:nvPr>
        </p:nvSpPr>
        <p:spPr bwMode="gray">
          <a:xfrm>
            <a:off x="10488487" y="5553236"/>
            <a:ext cx="1332038" cy="720564"/>
          </a:xfrm>
        </p:spPr>
        <p:txBody>
          <a:bodyPr/>
          <a:lstStyle>
            <a:lvl1pPr marL="0" indent="0" algn="l">
              <a:lnSpc>
                <a:spcPct val="100000"/>
              </a:lnSpc>
              <a:spcBef>
                <a:spcPts val="0"/>
              </a:spcBef>
              <a:spcAft>
                <a:spcPts val="0"/>
              </a:spcAft>
              <a:buFont typeface="Arial" panose="020B0604020202020204" pitchFamily="34" charset="0"/>
              <a:buNone/>
              <a:defRPr sz="100">
                <a:noFill/>
              </a:defRPr>
            </a:lvl1pPr>
            <a:lvl2pPr marL="0" indent="0" algn="l">
              <a:lnSpc>
                <a:spcPct val="100000"/>
              </a:lnSpc>
              <a:spcBef>
                <a:spcPts val="0"/>
              </a:spcBef>
              <a:spcAft>
                <a:spcPts val="0"/>
              </a:spcAft>
              <a:buNone/>
              <a:defRPr sz="100">
                <a:noFill/>
              </a:defRPr>
            </a:lvl2pPr>
            <a:lvl3pPr marL="0" indent="0" algn="l">
              <a:lnSpc>
                <a:spcPct val="100000"/>
              </a:lnSpc>
              <a:spcBef>
                <a:spcPts val="0"/>
              </a:spcBef>
              <a:spcAft>
                <a:spcPts val="0"/>
              </a:spcAft>
              <a:buFont typeface="Arial" panose="020B0604020202020204" pitchFamily="34" charset="0"/>
              <a:buNone/>
              <a:defRPr sz="100">
                <a:noFill/>
              </a:defRPr>
            </a:lvl3pPr>
            <a:lvl4pPr marL="0" indent="0" algn="l">
              <a:lnSpc>
                <a:spcPct val="100000"/>
              </a:lnSpc>
              <a:spcBef>
                <a:spcPts val="0"/>
              </a:spcBef>
              <a:spcAft>
                <a:spcPts val="0"/>
              </a:spcAft>
              <a:buNone/>
              <a:defRPr sz="100">
                <a:noFill/>
              </a:defRPr>
            </a:lvl4pPr>
            <a:lvl5pPr marL="0" indent="0" algn="l">
              <a:lnSpc>
                <a:spcPct val="100000"/>
              </a:lnSpc>
              <a:spcBef>
                <a:spcPts val="0"/>
              </a:spcBef>
              <a:spcAft>
                <a:spcPts val="0"/>
              </a:spcAft>
              <a:buFont typeface="Arial" panose="020B0604020202020204" pitchFamily="34" charset="0"/>
              <a:buNone/>
              <a:defRPr sz="100">
                <a:noFill/>
              </a:defRPr>
            </a:lvl5pPr>
            <a:lvl6pPr marL="0" indent="0" algn="l">
              <a:lnSpc>
                <a:spcPct val="100000"/>
              </a:lnSpc>
              <a:spcBef>
                <a:spcPts val="0"/>
              </a:spcBef>
              <a:spcAft>
                <a:spcPts val="0"/>
              </a:spcAft>
              <a:buFont typeface="Arial" panose="020B0604020202020204" pitchFamily="34" charset="0"/>
              <a:buNone/>
              <a:defRPr sz="100">
                <a:noFill/>
              </a:defRPr>
            </a:lvl6pPr>
            <a:lvl7pPr marL="0" indent="0" algn="l">
              <a:lnSpc>
                <a:spcPct val="100000"/>
              </a:lnSpc>
              <a:spcBef>
                <a:spcPts val="0"/>
              </a:spcBef>
              <a:spcAft>
                <a:spcPts val="0"/>
              </a:spcAft>
              <a:buFont typeface="Arial" panose="020B0604020202020204" pitchFamily="34" charset="0"/>
              <a:buNone/>
              <a:defRPr sz="100">
                <a:noFill/>
              </a:defRPr>
            </a:lvl7pPr>
            <a:lvl8pPr marL="0" indent="0" algn="l">
              <a:lnSpc>
                <a:spcPct val="100000"/>
              </a:lnSpc>
              <a:spcBef>
                <a:spcPts val="0"/>
              </a:spcBef>
              <a:spcAft>
                <a:spcPts val="0"/>
              </a:spcAft>
              <a:buFont typeface="Arial" panose="020B0604020202020204" pitchFamily="34" charset="0"/>
              <a:buNone/>
              <a:defRPr sz="100">
                <a:noFill/>
              </a:defRPr>
            </a:lvl8pPr>
            <a:lvl9pPr marL="0" indent="0" algn="l">
              <a:lnSpc>
                <a:spcPct val="100000"/>
              </a:lnSpc>
              <a:spcBef>
                <a:spcPts val="0"/>
              </a:spcBef>
              <a:spcAft>
                <a:spcPts val="0"/>
              </a:spcAft>
              <a:buFont typeface="Arial" panose="020B0604020202020204" pitchFamily="34" charset="0"/>
              <a:buNone/>
              <a:defRPr sz="100">
                <a:noFill/>
              </a:defRPr>
            </a:lvl9pPr>
          </a:lstStyle>
          <a:p>
            <a:pPr lvl="0"/>
            <a:r>
              <a:rPr lang="en-US" noProof="1"/>
              <a:t>OE Logoplatzhalter</a:t>
            </a:r>
          </a:p>
        </p:txBody>
      </p:sp>
      <p:sp>
        <p:nvSpPr>
          <p:cNvPr id="12" name="Rechteck 11">
            <a:extLst>
              <a:ext uri="{FF2B5EF4-FFF2-40B4-BE49-F238E27FC236}">
                <a16:creationId xmlns:a16="http://schemas.microsoft.com/office/drawing/2014/main" id="{9DC890DB-CD17-4A1F-BD79-44804CD60EB3}"/>
              </a:ext>
            </a:extLst>
          </p:cNvPr>
          <p:cNvSpPr/>
          <p:nvPr userDrawn="1"/>
        </p:nvSpPr>
        <p:spPr bwMode="gray">
          <a:xfrm>
            <a:off x="12233756" y="5553236"/>
            <a:ext cx="1640680" cy="720564"/>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en-US" sz="1000" b="1" dirty="0">
                <a:solidFill>
                  <a:schemeClr val="tx1"/>
                </a:solidFill>
              </a:rPr>
              <a:t>OE-Logo (optional)</a:t>
            </a:r>
          </a:p>
          <a:p>
            <a:pPr algn="l"/>
            <a:r>
              <a:rPr lang="en-US" sz="1000" dirty="0">
                <a:solidFill>
                  <a:schemeClr val="tx1"/>
                </a:solidFill>
              </a:rPr>
              <a:t>Insert with a click on </a:t>
            </a:r>
            <a:br>
              <a:rPr lang="en-US" sz="1000" dirty="0">
                <a:solidFill>
                  <a:schemeClr val="tx1"/>
                </a:solidFill>
              </a:rPr>
            </a:br>
            <a:r>
              <a:rPr lang="en-US" sz="1000" dirty="0">
                <a:solidFill>
                  <a:schemeClr val="tx1"/>
                </a:solidFill>
              </a:rPr>
              <a:t>the image icon</a:t>
            </a:r>
            <a:endParaRPr lang="en-US" sz="1000" b="1" dirty="0">
              <a:solidFill>
                <a:schemeClr val="tx1"/>
              </a:solidFill>
            </a:endParaRPr>
          </a:p>
        </p:txBody>
      </p:sp>
    </p:spTree>
    <p:extLst>
      <p:ext uri="{BB962C8B-B14F-4D97-AF65-F5344CB8AC3E}">
        <p14:creationId xmlns:p14="http://schemas.microsoft.com/office/powerpoint/2010/main" val="4222445730"/>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blue">
    <p:bg>
      <p:bgPr>
        <a:solidFill>
          <a:schemeClr val="accent1"/>
        </a:solidFill>
        <a:effectLst/>
      </p:bgPr>
    </p:bg>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914472A9-C746-414B-A339-17009C086F0C}"/>
              </a:ext>
            </a:extLst>
          </p:cNvPr>
          <p:cNvSpPr/>
          <p:nvPr userDrawn="1"/>
        </p:nvSpPr>
        <p:spPr bwMode="gray">
          <a:xfrm>
            <a:off x="5988050" y="0"/>
            <a:ext cx="6203950" cy="685799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446F4A2-1BBD-C6A2-7866-B5B1968C9412}"/>
              </a:ext>
            </a:extLst>
          </p:cNvPr>
          <p:cNvSpPr>
            <a:spLocks noGrp="1"/>
          </p:cNvSpPr>
          <p:nvPr>
            <p:ph type="ctrTitle" hasCustomPrompt="1"/>
          </p:nvPr>
        </p:nvSpPr>
        <p:spPr bwMode="black">
          <a:xfrm>
            <a:off x="371475" y="368300"/>
            <a:ext cx="5616575" cy="4681538"/>
          </a:xfrm>
        </p:spPr>
        <p:txBody>
          <a:bodyPr rIns="360000" anchor="t"/>
          <a:lstStyle>
            <a:lvl1pPr algn="l">
              <a:defRPr sz="5000">
                <a:solidFill>
                  <a:schemeClr val="accent1">
                    <a:lumMod val="20000"/>
                    <a:lumOff val="80000"/>
                  </a:schemeClr>
                </a:solidFill>
              </a:defRPr>
            </a:lvl1pPr>
          </a:lstStyle>
          <a:p>
            <a:r>
              <a:rPr lang="en-US" dirty="0"/>
              <a:t>Add Title</a:t>
            </a:r>
          </a:p>
        </p:txBody>
      </p:sp>
      <p:sp>
        <p:nvSpPr>
          <p:cNvPr id="3" name="Untertitel 2">
            <a:extLst>
              <a:ext uri="{FF2B5EF4-FFF2-40B4-BE49-F238E27FC236}">
                <a16:creationId xmlns:a16="http://schemas.microsoft.com/office/drawing/2014/main" id="{17604293-CF1F-A295-5586-92D0F86F4A34}"/>
              </a:ext>
            </a:extLst>
          </p:cNvPr>
          <p:cNvSpPr>
            <a:spLocks noGrp="1"/>
          </p:cNvSpPr>
          <p:nvPr>
            <p:ph type="subTitle" idx="1" hasCustomPrompt="1"/>
          </p:nvPr>
        </p:nvSpPr>
        <p:spPr bwMode="black">
          <a:xfrm>
            <a:off x="371475" y="5265738"/>
            <a:ext cx="5616575" cy="1011236"/>
          </a:xfrm>
        </p:spPr>
        <p:txBody>
          <a:bodyPr rIns="360000" anchor="b"/>
          <a:lstStyle>
            <a:lvl1pPr marL="0" indent="0" algn="l">
              <a:lnSpc>
                <a:spcPct val="100000"/>
              </a:lnSpc>
              <a:spcBef>
                <a:spcPts val="300"/>
              </a:spcBef>
              <a:spcAft>
                <a:spcPts val="300"/>
              </a:spcAft>
              <a:buNone/>
              <a:defRPr sz="1600">
                <a:solidFill>
                  <a:schemeClr val="bg1"/>
                </a:solidFill>
              </a:defRPr>
            </a:lvl1pPr>
            <a:lvl2pPr marL="0" indent="0" algn="l">
              <a:lnSpc>
                <a:spcPct val="110000"/>
              </a:lnSpc>
              <a:spcBef>
                <a:spcPts val="300"/>
              </a:spcBef>
              <a:spcAft>
                <a:spcPts val="300"/>
              </a:spcAft>
              <a:buNone/>
              <a:defRPr sz="1400">
                <a:solidFill>
                  <a:schemeClr val="bg1"/>
                </a:solidFill>
              </a:defRPr>
            </a:lvl2pPr>
            <a:lvl3pPr marL="0" indent="0" algn="l">
              <a:lnSpc>
                <a:spcPct val="110000"/>
              </a:lnSpc>
              <a:spcBef>
                <a:spcPts val="300"/>
              </a:spcBef>
              <a:spcAft>
                <a:spcPts val="300"/>
              </a:spcAft>
              <a:buNone/>
              <a:defRPr sz="1400">
                <a:solidFill>
                  <a:schemeClr val="bg1"/>
                </a:solidFill>
              </a:defRPr>
            </a:lvl3pPr>
            <a:lvl4pPr marL="0" indent="0" algn="l">
              <a:lnSpc>
                <a:spcPct val="110000"/>
              </a:lnSpc>
              <a:spcBef>
                <a:spcPts val="300"/>
              </a:spcBef>
              <a:spcAft>
                <a:spcPts val="300"/>
              </a:spcAft>
              <a:buNone/>
              <a:defRPr sz="1400">
                <a:solidFill>
                  <a:schemeClr val="bg1"/>
                </a:solidFill>
              </a:defRPr>
            </a:lvl4pPr>
            <a:lvl5pPr marL="0" indent="0" algn="l">
              <a:lnSpc>
                <a:spcPct val="110000"/>
              </a:lnSpc>
              <a:spcBef>
                <a:spcPts val="300"/>
              </a:spcBef>
              <a:spcAft>
                <a:spcPts val="300"/>
              </a:spcAft>
              <a:buNone/>
              <a:defRPr sz="1400">
                <a:solidFill>
                  <a:schemeClr val="bg1"/>
                </a:solidFill>
              </a:defRPr>
            </a:lvl5pPr>
            <a:lvl6pPr marL="0" indent="0" algn="l">
              <a:lnSpc>
                <a:spcPct val="110000"/>
              </a:lnSpc>
              <a:spcBef>
                <a:spcPts val="300"/>
              </a:spcBef>
              <a:spcAft>
                <a:spcPts val="300"/>
              </a:spcAft>
              <a:buNone/>
              <a:defRPr sz="1400">
                <a:solidFill>
                  <a:schemeClr val="bg1"/>
                </a:solidFill>
              </a:defRPr>
            </a:lvl6pPr>
            <a:lvl7pPr marL="0" indent="0" algn="l">
              <a:lnSpc>
                <a:spcPct val="110000"/>
              </a:lnSpc>
              <a:spcBef>
                <a:spcPts val="300"/>
              </a:spcBef>
              <a:spcAft>
                <a:spcPts val="300"/>
              </a:spcAft>
              <a:buNone/>
              <a:defRPr sz="1400">
                <a:solidFill>
                  <a:schemeClr val="bg1"/>
                </a:solidFill>
              </a:defRPr>
            </a:lvl7pPr>
            <a:lvl8pPr marL="0" indent="0" algn="l">
              <a:lnSpc>
                <a:spcPct val="110000"/>
              </a:lnSpc>
              <a:spcBef>
                <a:spcPts val="300"/>
              </a:spcBef>
              <a:spcAft>
                <a:spcPts val="300"/>
              </a:spcAft>
              <a:buNone/>
              <a:defRPr sz="1400">
                <a:solidFill>
                  <a:schemeClr val="bg1"/>
                </a:solidFill>
              </a:defRPr>
            </a:lvl8pPr>
            <a:lvl9pPr marL="0" indent="0" algn="l">
              <a:lnSpc>
                <a:spcPct val="110000"/>
              </a:lnSpc>
              <a:spcBef>
                <a:spcPts val="300"/>
              </a:spcBef>
              <a:spcAft>
                <a:spcPts val="300"/>
              </a:spcAft>
              <a:buNone/>
              <a:defRPr sz="1400">
                <a:solidFill>
                  <a:schemeClr val="bg1"/>
                </a:solidFill>
              </a:defRPr>
            </a:lvl9pPr>
          </a:lstStyle>
          <a:p>
            <a:pPr lvl="0"/>
            <a:r>
              <a:rPr lang="en-US" dirty="0"/>
              <a:t>Add Subtitle</a:t>
            </a:r>
          </a:p>
        </p:txBody>
      </p:sp>
      <p:sp>
        <p:nvSpPr>
          <p:cNvPr id="16" name="Bildplatzhalter 15">
            <a:extLst>
              <a:ext uri="{FF2B5EF4-FFF2-40B4-BE49-F238E27FC236}">
                <a16:creationId xmlns:a16="http://schemas.microsoft.com/office/drawing/2014/main" id="{E617D12E-D9F2-FE30-962E-F64655611604}"/>
              </a:ext>
            </a:extLst>
          </p:cNvPr>
          <p:cNvSpPr>
            <a:spLocks noGrp="1"/>
          </p:cNvSpPr>
          <p:nvPr>
            <p:ph type="pic" sz="quarter" idx="13" hasCustomPrompt="1"/>
          </p:nvPr>
        </p:nvSpPr>
        <p:spPr bwMode="gray">
          <a:xfrm>
            <a:off x="5988051" y="1"/>
            <a:ext cx="4103687" cy="6858000"/>
          </a:xfrm>
        </p:spPr>
        <p:txBody>
          <a:bodyPr tIns="864000" anchor="ctr"/>
          <a:lstStyle>
            <a:lvl1pPr algn="ctr">
              <a:lnSpc>
                <a:spcPct val="100000"/>
              </a:lnSpc>
              <a:spcBef>
                <a:spcPts val="0"/>
              </a:spcBef>
              <a:spcAft>
                <a:spcPts val="0"/>
              </a:spcAft>
              <a:defRPr sz="1000">
                <a:solidFill>
                  <a:schemeClr val="bg1"/>
                </a:solidFill>
              </a:defRPr>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8" name="Datumsplatzhalter 3">
            <a:extLst>
              <a:ext uri="{FF2B5EF4-FFF2-40B4-BE49-F238E27FC236}">
                <a16:creationId xmlns:a16="http://schemas.microsoft.com/office/drawing/2014/main" id="{B13F734F-93E9-EAAB-2752-52949F413704}"/>
              </a:ext>
            </a:extLst>
          </p:cNvPr>
          <p:cNvSpPr>
            <a:spLocks noGrp="1"/>
          </p:cNvSpPr>
          <p:nvPr>
            <p:ph type="dt" sz="half" idx="10"/>
          </p:nvPr>
        </p:nvSpPr>
        <p:spPr bwMode="black">
          <a:xfrm>
            <a:off x="0" y="6858000"/>
            <a:ext cx="0" cy="0"/>
          </a:xfrm>
          <a:prstGeom prst="rect">
            <a:avLst/>
          </a:prstGeom>
        </p:spPr>
        <p:txBody>
          <a:bodyPr wrap="none">
            <a:normAutofit/>
          </a:bodyPr>
          <a:lstStyle>
            <a:lvl1pPr>
              <a:defRPr>
                <a:noFill/>
              </a:defRPr>
            </a:lvl1pPr>
          </a:lstStyle>
          <a:p>
            <a:fld id="{50DD903A-8F6D-044D-8590-C60FFEFBCB88}" type="datetime3">
              <a:rPr lang="de-DE" smtClean="0"/>
              <a:t>12/10/2026</a:t>
            </a:fld>
            <a:endParaRPr lang="en-US"/>
          </a:p>
        </p:txBody>
      </p:sp>
      <p:sp>
        <p:nvSpPr>
          <p:cNvPr id="12" name="Fußzeilenplatzhalter 4">
            <a:extLst>
              <a:ext uri="{FF2B5EF4-FFF2-40B4-BE49-F238E27FC236}">
                <a16:creationId xmlns:a16="http://schemas.microsoft.com/office/drawing/2014/main" id="{7037DF08-8E92-E882-4AEB-B9E96AA7AA76}"/>
              </a:ext>
            </a:extLst>
          </p:cNvPr>
          <p:cNvSpPr>
            <a:spLocks noGrp="1"/>
          </p:cNvSpPr>
          <p:nvPr>
            <p:ph type="ftr" sz="quarter" idx="11"/>
          </p:nvPr>
        </p:nvSpPr>
        <p:spPr bwMode="black">
          <a:xfrm>
            <a:off x="0" y="6858000"/>
            <a:ext cx="0" cy="0"/>
          </a:xfrm>
        </p:spPr>
        <p:txBody>
          <a:bodyPr wrap="none">
            <a:normAutofit/>
          </a:bodyPr>
          <a:lstStyle>
            <a:lvl1pPr>
              <a:defRPr sz="100">
                <a:noFill/>
              </a:defRPr>
            </a:lvl1pPr>
          </a:lstStyle>
          <a:p>
            <a:r>
              <a:rPr lang="en-US"/>
              <a:t>Dominik Fuchß et al. - ExArch: Enabling Architecture Traceability by LLM-based Architecture Component Name Extraction</a:t>
            </a:r>
          </a:p>
        </p:txBody>
      </p:sp>
      <p:sp>
        <p:nvSpPr>
          <p:cNvPr id="13" name="Foliennummernplatzhalter 5">
            <a:extLst>
              <a:ext uri="{FF2B5EF4-FFF2-40B4-BE49-F238E27FC236}">
                <a16:creationId xmlns:a16="http://schemas.microsoft.com/office/drawing/2014/main" id="{29264F0A-C45F-9937-0433-4CE92B3ED551}"/>
              </a:ext>
            </a:extLst>
          </p:cNvPr>
          <p:cNvSpPr>
            <a:spLocks noGrp="1"/>
          </p:cNvSpPr>
          <p:nvPr>
            <p:ph type="sldNum" sz="quarter" idx="12"/>
          </p:nvPr>
        </p:nvSpPr>
        <p:spPr bwMode="black">
          <a:xfrm>
            <a:off x="0" y="6858000"/>
            <a:ext cx="0" cy="0"/>
          </a:xfrm>
        </p:spPr>
        <p:txBody>
          <a:bodyPr wrap="none">
            <a:normAutofit/>
          </a:bodyPr>
          <a:lstStyle>
            <a:lvl1pPr>
              <a:defRPr sz="100">
                <a:noFill/>
              </a:defRPr>
            </a:lvl1pPr>
          </a:lstStyle>
          <a:p>
            <a:fld id="{776FC98F-84AD-404B-BCCB-49E092AA6DE0}" type="slidenum">
              <a:rPr lang="en-US" smtClean="0"/>
              <a:pPr/>
              <a:t>‹#›</a:t>
            </a:fld>
            <a:endParaRPr lang="en-US"/>
          </a:p>
        </p:txBody>
      </p:sp>
      <p:grpSp>
        <p:nvGrpSpPr>
          <p:cNvPr id="4" name="Gruppieren 8">
            <a:extLst>
              <a:ext uri="{FF2B5EF4-FFF2-40B4-BE49-F238E27FC236}">
                <a16:creationId xmlns:a16="http://schemas.microsoft.com/office/drawing/2014/main" id="{A1532E2A-0AD5-78A6-C7F4-C16B026BA9BB}"/>
              </a:ext>
            </a:extLst>
          </p:cNvPr>
          <p:cNvGrpSpPr>
            <a:grpSpLocks/>
          </p:cNvGrpSpPr>
          <p:nvPr userDrawn="1"/>
        </p:nvGrpSpPr>
        <p:grpSpPr bwMode="gray">
          <a:xfrm>
            <a:off x="10710878" y="368659"/>
            <a:ext cx="861983" cy="309203"/>
            <a:chOff x="11189494" y="381000"/>
            <a:chExt cx="621506" cy="222941"/>
          </a:xfrm>
          <a:solidFill>
            <a:schemeClr val="bg1"/>
          </a:solidFill>
        </p:grpSpPr>
        <p:sp>
          <p:nvSpPr>
            <p:cNvPr id="5" name="Freihandform: Form 9">
              <a:extLst>
                <a:ext uri="{FF2B5EF4-FFF2-40B4-BE49-F238E27FC236}">
                  <a16:creationId xmlns:a16="http://schemas.microsoft.com/office/drawing/2014/main" id="{1126D6D5-2B7D-390E-6320-C8E356BB57B9}"/>
                </a:ext>
              </a:extLst>
            </p:cNvPr>
            <p:cNvSpPr/>
            <p:nvPr/>
          </p:nvSpPr>
          <p:spPr bwMode="gray">
            <a:xfrm>
              <a:off x="11360511" y="381000"/>
              <a:ext cx="450489" cy="222941"/>
            </a:xfrm>
            <a:custGeom>
              <a:avLst/>
              <a:gdLst>
                <a:gd name="connsiteX0" fmla="*/ 303449 w 450489"/>
                <a:gd name="connsiteY0" fmla="*/ 222 h 222941"/>
                <a:gd name="connsiteX1" fmla="*/ 450489 w 450489"/>
                <a:gd name="connsiteY1" fmla="*/ 222 h 222941"/>
                <a:gd name="connsiteX2" fmla="*/ 450489 w 450489"/>
                <a:gd name="connsiteY2" fmla="*/ 50305 h 222941"/>
                <a:gd name="connsiteX3" fmla="*/ 407489 w 450489"/>
                <a:gd name="connsiteY3" fmla="*/ 50305 h 222941"/>
                <a:gd name="connsiteX4" fmla="*/ 407489 w 450489"/>
                <a:gd name="connsiteY4" fmla="*/ 222941 h 222941"/>
                <a:gd name="connsiteX5" fmla="*/ 346449 w 450489"/>
                <a:gd name="connsiteY5" fmla="*/ 222941 h 222941"/>
                <a:gd name="connsiteX6" fmla="*/ 346449 w 450489"/>
                <a:gd name="connsiteY6" fmla="*/ 50305 h 222941"/>
                <a:gd name="connsiteX7" fmla="*/ 303449 w 450489"/>
                <a:gd name="connsiteY7" fmla="*/ 50305 h 222941"/>
                <a:gd name="connsiteX8" fmla="*/ 227770 w 450489"/>
                <a:gd name="connsiteY8" fmla="*/ 222 h 222941"/>
                <a:gd name="connsiteX9" fmla="*/ 288808 w 450489"/>
                <a:gd name="connsiteY9" fmla="*/ 222 h 222941"/>
                <a:gd name="connsiteX10" fmla="*/ 288808 w 450489"/>
                <a:gd name="connsiteY10" fmla="*/ 222719 h 222941"/>
                <a:gd name="connsiteX11" fmla="*/ 227770 w 450489"/>
                <a:gd name="connsiteY11" fmla="*/ 222719 h 222941"/>
                <a:gd name="connsiteX12" fmla="*/ 52591 w 450489"/>
                <a:gd name="connsiteY12" fmla="*/ 222 h 222941"/>
                <a:gd name="connsiteX13" fmla="*/ 54433 w 450489"/>
                <a:gd name="connsiteY13" fmla="*/ 222 h 222941"/>
                <a:gd name="connsiteX14" fmla="*/ 54211 w 450489"/>
                <a:gd name="connsiteY14" fmla="*/ 222719 h 222941"/>
                <a:gd name="connsiteX15" fmla="*/ 54179 w 450489"/>
                <a:gd name="connsiteY15" fmla="*/ 222719 h 222941"/>
                <a:gd name="connsiteX16" fmla="*/ 0 w 450489"/>
                <a:gd name="connsiteY16" fmla="*/ 6637 h 222941"/>
                <a:gd name="connsiteX17" fmla="*/ 52591 w 450489"/>
                <a:gd name="connsiteY17" fmla="*/ 222 h 222941"/>
                <a:gd name="connsiteX18" fmla="*/ 147041 w 450489"/>
                <a:gd name="connsiteY18" fmla="*/ 0 h 222941"/>
                <a:gd name="connsiteX19" fmla="*/ 217003 w 450489"/>
                <a:gd name="connsiteY19" fmla="*/ 0 h 222941"/>
                <a:gd name="connsiteX20" fmla="*/ 126906 w 450489"/>
                <a:gd name="connsiteY20" fmla="*/ 112042 h 222941"/>
                <a:gd name="connsiteX21" fmla="*/ 217448 w 450489"/>
                <a:gd name="connsiteY21" fmla="*/ 222719 h 222941"/>
                <a:gd name="connsiteX22" fmla="*/ 149581 w 450489"/>
                <a:gd name="connsiteY22" fmla="*/ 222719 h 222941"/>
                <a:gd name="connsiteX23" fmla="*/ 68852 w 450489"/>
                <a:gd name="connsiteY23" fmla="*/ 136051 h 222941"/>
                <a:gd name="connsiteX24" fmla="*/ 68852 w 450489"/>
                <a:gd name="connsiteY24" fmla="*/ 86446 h 22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489" h="222941">
                  <a:moveTo>
                    <a:pt x="303449" y="222"/>
                  </a:moveTo>
                  <a:lnTo>
                    <a:pt x="450489" y="222"/>
                  </a:lnTo>
                  <a:lnTo>
                    <a:pt x="450489" y="50305"/>
                  </a:lnTo>
                  <a:lnTo>
                    <a:pt x="407489" y="50305"/>
                  </a:lnTo>
                  <a:lnTo>
                    <a:pt x="407489" y="222941"/>
                  </a:lnTo>
                  <a:lnTo>
                    <a:pt x="346449" y="222941"/>
                  </a:lnTo>
                  <a:lnTo>
                    <a:pt x="346449" y="50305"/>
                  </a:lnTo>
                  <a:lnTo>
                    <a:pt x="303449" y="50305"/>
                  </a:lnTo>
                  <a:close/>
                  <a:moveTo>
                    <a:pt x="227770" y="222"/>
                  </a:moveTo>
                  <a:lnTo>
                    <a:pt x="288808" y="222"/>
                  </a:lnTo>
                  <a:lnTo>
                    <a:pt x="288808" y="222719"/>
                  </a:lnTo>
                  <a:lnTo>
                    <a:pt x="227770" y="222719"/>
                  </a:lnTo>
                  <a:close/>
                  <a:moveTo>
                    <a:pt x="52591" y="222"/>
                  </a:moveTo>
                  <a:lnTo>
                    <a:pt x="54433" y="222"/>
                  </a:lnTo>
                  <a:lnTo>
                    <a:pt x="54211" y="222719"/>
                  </a:lnTo>
                  <a:lnTo>
                    <a:pt x="54179" y="222719"/>
                  </a:lnTo>
                  <a:lnTo>
                    <a:pt x="0" y="6637"/>
                  </a:lnTo>
                  <a:cubicBezTo>
                    <a:pt x="16927" y="2509"/>
                    <a:pt x="34521" y="222"/>
                    <a:pt x="52591" y="222"/>
                  </a:cubicBezTo>
                  <a:close/>
                  <a:moveTo>
                    <a:pt x="147041" y="0"/>
                  </a:moveTo>
                  <a:lnTo>
                    <a:pt x="217003" y="0"/>
                  </a:lnTo>
                  <a:lnTo>
                    <a:pt x="126906" y="112042"/>
                  </a:lnTo>
                  <a:lnTo>
                    <a:pt x="217448" y="222719"/>
                  </a:lnTo>
                  <a:lnTo>
                    <a:pt x="149581" y="222719"/>
                  </a:lnTo>
                  <a:lnTo>
                    <a:pt x="68852" y="136051"/>
                  </a:lnTo>
                  <a:lnTo>
                    <a:pt x="68852" y="86446"/>
                  </a:lnTo>
                  <a:close/>
                </a:path>
              </a:pathLst>
            </a:custGeom>
            <a:grpFill/>
            <a:ln w="9525" cap="flat">
              <a:noFill/>
              <a:prstDash val="solid"/>
              <a:miter/>
            </a:ln>
          </p:spPr>
          <p:txBody>
            <a:bodyPr rtlCol="0" anchor="ctr"/>
            <a:lstStyle/>
            <a:p>
              <a:endParaRPr lang="en-US" dirty="0"/>
            </a:p>
          </p:txBody>
        </p:sp>
        <p:sp>
          <p:nvSpPr>
            <p:cNvPr id="6" name="Freihandform: Form 10">
              <a:extLst>
                <a:ext uri="{FF2B5EF4-FFF2-40B4-BE49-F238E27FC236}">
                  <a16:creationId xmlns:a16="http://schemas.microsoft.com/office/drawing/2014/main" id="{E48DCF6E-1E81-A530-130D-A40052D29E56}"/>
                </a:ext>
              </a:extLst>
            </p:cNvPr>
            <p:cNvSpPr/>
            <p:nvPr/>
          </p:nvSpPr>
          <p:spPr bwMode="gray">
            <a:xfrm>
              <a:off x="11189494" y="401800"/>
              <a:ext cx="225229" cy="201918"/>
            </a:xfrm>
            <a:custGeom>
              <a:avLst/>
              <a:gdLst>
                <a:gd name="connsiteX0" fmla="*/ 225193 w 225229"/>
                <a:gd name="connsiteY0" fmla="*/ 201842 h 201918"/>
                <a:gd name="connsiteX1" fmla="*/ 225228 w 225229"/>
                <a:gd name="connsiteY1" fmla="*/ 201885 h 201918"/>
                <a:gd name="connsiteX2" fmla="*/ 225228 w 225229"/>
                <a:gd name="connsiteY2" fmla="*/ 201917 h 201918"/>
                <a:gd name="connsiteX3" fmla="*/ 7082 w 225229"/>
                <a:gd name="connsiteY3" fmla="*/ 147485 h 201918"/>
                <a:gd name="connsiteX4" fmla="*/ 225228 w 225229"/>
                <a:gd name="connsiteY4" fmla="*/ 201918 h 201918"/>
                <a:gd name="connsiteX5" fmla="*/ 0 w 225229"/>
                <a:gd name="connsiteY5" fmla="*/ 201918 h 201918"/>
                <a:gd name="connsiteX6" fmla="*/ 7082 w 225229"/>
                <a:gd name="connsiteY6" fmla="*/ 147485 h 201918"/>
                <a:gd name="connsiteX7" fmla="*/ 51226 w 225229"/>
                <a:gd name="connsiteY7" fmla="*/ 60817 h 201918"/>
                <a:gd name="connsiteX8" fmla="*/ 225229 w 225229"/>
                <a:gd name="connsiteY8" fmla="*/ 201918 h 201918"/>
                <a:gd name="connsiteX9" fmla="*/ 21723 w 225229"/>
                <a:gd name="connsiteY9" fmla="*/ 107247 h 201918"/>
                <a:gd name="connsiteX10" fmla="*/ 51226 w 225229"/>
                <a:gd name="connsiteY10" fmla="*/ 60817 h 201918"/>
                <a:gd name="connsiteX11" fmla="*/ 130335 w 225229"/>
                <a:gd name="connsiteY11" fmla="*/ 0 h 201918"/>
                <a:gd name="connsiteX12" fmla="*/ 225193 w 225229"/>
                <a:gd name="connsiteY12" fmla="*/ 201842 h 201918"/>
                <a:gd name="connsiteX13" fmla="*/ 83682 w 225229"/>
                <a:gd name="connsiteY13" fmla="*/ 28805 h 201918"/>
                <a:gd name="connsiteX14" fmla="*/ 130335 w 225229"/>
                <a:gd name="connsiteY14" fmla="*/ 0 h 20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5229" h="201918">
                  <a:moveTo>
                    <a:pt x="225193" y="201842"/>
                  </a:moveTo>
                  <a:lnTo>
                    <a:pt x="225228" y="201885"/>
                  </a:lnTo>
                  <a:lnTo>
                    <a:pt x="225228" y="201917"/>
                  </a:lnTo>
                  <a:close/>
                  <a:moveTo>
                    <a:pt x="7082" y="147485"/>
                  </a:moveTo>
                  <a:lnTo>
                    <a:pt x="225228" y="201918"/>
                  </a:lnTo>
                  <a:lnTo>
                    <a:pt x="0" y="201918"/>
                  </a:lnTo>
                  <a:cubicBezTo>
                    <a:pt x="222" y="183149"/>
                    <a:pt x="2509" y="164857"/>
                    <a:pt x="7082" y="147485"/>
                  </a:cubicBezTo>
                  <a:close/>
                  <a:moveTo>
                    <a:pt x="51226" y="60817"/>
                  </a:moveTo>
                  <a:lnTo>
                    <a:pt x="225229" y="201918"/>
                  </a:lnTo>
                  <a:lnTo>
                    <a:pt x="21723" y="107247"/>
                  </a:lnTo>
                  <a:cubicBezTo>
                    <a:pt x="29504" y="90543"/>
                    <a:pt x="39571" y="74981"/>
                    <a:pt x="51226" y="60817"/>
                  </a:cubicBezTo>
                  <a:close/>
                  <a:moveTo>
                    <a:pt x="130335" y="0"/>
                  </a:moveTo>
                  <a:lnTo>
                    <a:pt x="225193" y="201842"/>
                  </a:lnTo>
                  <a:lnTo>
                    <a:pt x="83682" y="28805"/>
                  </a:lnTo>
                  <a:cubicBezTo>
                    <a:pt x="97878" y="17372"/>
                    <a:pt x="113408" y="7781"/>
                    <a:pt x="130335" y="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162957435"/>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horizontal">
    <p:bg>
      <p:bgPr>
        <a:solidFill>
          <a:schemeClr val="accent1"/>
        </a:solidFill>
        <a:effectLst/>
      </p:bgPr>
    </p:bg>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E617D12E-D9F2-FE30-962E-F64655611604}"/>
              </a:ext>
            </a:extLst>
          </p:cNvPr>
          <p:cNvSpPr>
            <a:spLocks noGrp="1"/>
          </p:cNvSpPr>
          <p:nvPr userDrawn="1">
            <p:ph type="pic" sz="quarter" idx="13" hasCustomPrompt="1"/>
          </p:nvPr>
        </p:nvSpPr>
        <p:spPr bwMode="gray">
          <a:xfrm>
            <a:off x="0" y="1"/>
            <a:ext cx="12191999" cy="3824287"/>
          </a:xfrm>
        </p:spPr>
        <p:txBody>
          <a:bodyPr tIns="900000" anchor="ctr"/>
          <a:lstStyle>
            <a:lvl1pPr algn="ctr">
              <a:lnSpc>
                <a:spcPct val="100000"/>
              </a:lnSpc>
              <a:spcBef>
                <a:spcPts val="0"/>
              </a:spcBef>
              <a:spcAft>
                <a:spcPts val="0"/>
              </a:spcAft>
              <a:defRPr sz="1000">
                <a:solidFill>
                  <a:schemeClr val="bg1"/>
                </a:solidFill>
              </a:defRPr>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2" name="Titel 1">
            <a:extLst>
              <a:ext uri="{FF2B5EF4-FFF2-40B4-BE49-F238E27FC236}">
                <a16:creationId xmlns:a16="http://schemas.microsoft.com/office/drawing/2014/main" id="{D446F4A2-1BBD-C6A2-7866-B5B1968C9412}"/>
              </a:ext>
            </a:extLst>
          </p:cNvPr>
          <p:cNvSpPr>
            <a:spLocks noGrp="1"/>
          </p:cNvSpPr>
          <p:nvPr>
            <p:ph type="ctrTitle" hasCustomPrompt="1"/>
          </p:nvPr>
        </p:nvSpPr>
        <p:spPr bwMode="black">
          <a:xfrm>
            <a:off x="371475" y="4041775"/>
            <a:ext cx="5616575" cy="1691479"/>
          </a:xfrm>
        </p:spPr>
        <p:txBody>
          <a:bodyPr rIns="0" anchor="t"/>
          <a:lstStyle>
            <a:lvl1pPr algn="l">
              <a:defRPr sz="5000">
                <a:solidFill>
                  <a:schemeClr val="accent1">
                    <a:lumMod val="20000"/>
                    <a:lumOff val="80000"/>
                  </a:schemeClr>
                </a:solidFill>
              </a:defRPr>
            </a:lvl1pPr>
          </a:lstStyle>
          <a:p>
            <a:r>
              <a:rPr lang="en-US" dirty="0"/>
              <a:t>Add Title</a:t>
            </a:r>
          </a:p>
        </p:txBody>
      </p:sp>
      <p:sp>
        <p:nvSpPr>
          <p:cNvPr id="3" name="Untertitel 2">
            <a:extLst>
              <a:ext uri="{FF2B5EF4-FFF2-40B4-BE49-F238E27FC236}">
                <a16:creationId xmlns:a16="http://schemas.microsoft.com/office/drawing/2014/main" id="{17604293-CF1F-A295-5586-92D0F86F4A34}"/>
              </a:ext>
            </a:extLst>
          </p:cNvPr>
          <p:cNvSpPr>
            <a:spLocks noGrp="1"/>
          </p:cNvSpPr>
          <p:nvPr>
            <p:ph type="subTitle" idx="1" hasCustomPrompt="1"/>
          </p:nvPr>
        </p:nvSpPr>
        <p:spPr bwMode="black">
          <a:xfrm>
            <a:off x="371475" y="5733256"/>
            <a:ext cx="5616575" cy="543718"/>
          </a:xfrm>
        </p:spPr>
        <p:txBody>
          <a:bodyPr rIns="0" anchor="b"/>
          <a:lstStyle>
            <a:lvl1pPr marL="0" indent="0" algn="l">
              <a:lnSpc>
                <a:spcPct val="100000"/>
              </a:lnSpc>
              <a:spcBef>
                <a:spcPts val="300"/>
              </a:spcBef>
              <a:spcAft>
                <a:spcPts val="300"/>
              </a:spcAft>
              <a:buNone/>
              <a:defRPr sz="1600">
                <a:solidFill>
                  <a:schemeClr val="bg1"/>
                </a:solidFill>
              </a:defRPr>
            </a:lvl1pPr>
            <a:lvl2pPr marL="0" indent="0" algn="l">
              <a:lnSpc>
                <a:spcPct val="110000"/>
              </a:lnSpc>
              <a:spcBef>
                <a:spcPts val="300"/>
              </a:spcBef>
              <a:spcAft>
                <a:spcPts val="300"/>
              </a:spcAft>
              <a:buNone/>
              <a:defRPr sz="1400">
                <a:solidFill>
                  <a:schemeClr val="bg1"/>
                </a:solidFill>
              </a:defRPr>
            </a:lvl2pPr>
            <a:lvl3pPr marL="0" indent="0" algn="l">
              <a:lnSpc>
                <a:spcPct val="110000"/>
              </a:lnSpc>
              <a:spcBef>
                <a:spcPts val="300"/>
              </a:spcBef>
              <a:spcAft>
                <a:spcPts val="300"/>
              </a:spcAft>
              <a:buNone/>
              <a:defRPr sz="1400">
                <a:solidFill>
                  <a:schemeClr val="bg1"/>
                </a:solidFill>
              </a:defRPr>
            </a:lvl3pPr>
            <a:lvl4pPr marL="0" indent="0" algn="l">
              <a:lnSpc>
                <a:spcPct val="110000"/>
              </a:lnSpc>
              <a:spcBef>
                <a:spcPts val="300"/>
              </a:spcBef>
              <a:spcAft>
                <a:spcPts val="300"/>
              </a:spcAft>
              <a:buNone/>
              <a:defRPr sz="1400">
                <a:solidFill>
                  <a:schemeClr val="bg1"/>
                </a:solidFill>
              </a:defRPr>
            </a:lvl4pPr>
            <a:lvl5pPr marL="0" indent="0" algn="l">
              <a:lnSpc>
                <a:spcPct val="110000"/>
              </a:lnSpc>
              <a:spcBef>
                <a:spcPts val="300"/>
              </a:spcBef>
              <a:spcAft>
                <a:spcPts val="300"/>
              </a:spcAft>
              <a:buNone/>
              <a:defRPr sz="1400">
                <a:solidFill>
                  <a:schemeClr val="bg1"/>
                </a:solidFill>
              </a:defRPr>
            </a:lvl5pPr>
            <a:lvl6pPr marL="0" indent="0" algn="l">
              <a:lnSpc>
                <a:spcPct val="110000"/>
              </a:lnSpc>
              <a:spcBef>
                <a:spcPts val="300"/>
              </a:spcBef>
              <a:spcAft>
                <a:spcPts val="300"/>
              </a:spcAft>
              <a:buNone/>
              <a:defRPr sz="1400">
                <a:solidFill>
                  <a:schemeClr val="bg1"/>
                </a:solidFill>
              </a:defRPr>
            </a:lvl6pPr>
            <a:lvl7pPr marL="0" indent="0" algn="l">
              <a:lnSpc>
                <a:spcPct val="110000"/>
              </a:lnSpc>
              <a:spcBef>
                <a:spcPts val="300"/>
              </a:spcBef>
              <a:spcAft>
                <a:spcPts val="300"/>
              </a:spcAft>
              <a:buNone/>
              <a:defRPr sz="1400">
                <a:solidFill>
                  <a:schemeClr val="bg1"/>
                </a:solidFill>
              </a:defRPr>
            </a:lvl7pPr>
            <a:lvl8pPr marL="0" indent="0" algn="l">
              <a:lnSpc>
                <a:spcPct val="110000"/>
              </a:lnSpc>
              <a:spcBef>
                <a:spcPts val="300"/>
              </a:spcBef>
              <a:spcAft>
                <a:spcPts val="300"/>
              </a:spcAft>
              <a:buNone/>
              <a:defRPr sz="1400">
                <a:solidFill>
                  <a:schemeClr val="bg1"/>
                </a:solidFill>
              </a:defRPr>
            </a:lvl8pPr>
            <a:lvl9pPr marL="0" indent="0" algn="l">
              <a:lnSpc>
                <a:spcPct val="110000"/>
              </a:lnSpc>
              <a:spcBef>
                <a:spcPts val="300"/>
              </a:spcBef>
              <a:spcAft>
                <a:spcPts val="300"/>
              </a:spcAft>
              <a:buNone/>
              <a:defRPr sz="1400">
                <a:solidFill>
                  <a:schemeClr val="bg1"/>
                </a:solidFill>
              </a:defRPr>
            </a:lvl9pPr>
          </a:lstStyle>
          <a:p>
            <a:pPr lvl="0"/>
            <a:r>
              <a:rPr lang="en-US" dirty="0"/>
              <a:t>Add Subtitle</a:t>
            </a:r>
          </a:p>
        </p:txBody>
      </p:sp>
      <p:sp>
        <p:nvSpPr>
          <p:cNvPr id="4" name="Rechteck 3">
            <a:extLst>
              <a:ext uri="{FF2B5EF4-FFF2-40B4-BE49-F238E27FC236}">
                <a16:creationId xmlns:a16="http://schemas.microsoft.com/office/drawing/2014/main" id="{2E52B5CC-CF21-9E7E-CADE-8B782F3AF80F}"/>
              </a:ext>
            </a:extLst>
          </p:cNvPr>
          <p:cNvSpPr/>
          <p:nvPr userDrawn="1"/>
        </p:nvSpPr>
        <p:spPr bwMode="gray">
          <a:xfrm>
            <a:off x="12233756" y="1"/>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en-US" sz="1000" b="1" dirty="0">
                <a:solidFill>
                  <a:schemeClr val="tx1"/>
                </a:solidFill>
              </a:rPr>
              <a:t>Logo Color</a:t>
            </a:r>
          </a:p>
          <a:p>
            <a:pPr algn="l"/>
            <a:r>
              <a:rPr lang="en-US" sz="1000" dirty="0">
                <a:solidFill>
                  <a:schemeClr val="tx1"/>
                </a:solidFill>
              </a:rPr>
              <a:t>For light images, </a:t>
            </a:r>
            <a:br>
              <a:rPr lang="en-US" sz="1000" dirty="0">
                <a:solidFill>
                  <a:schemeClr val="tx1"/>
                </a:solidFill>
              </a:rPr>
            </a:br>
            <a:r>
              <a:rPr lang="en-US" sz="1000" dirty="0">
                <a:solidFill>
                  <a:schemeClr val="tx1"/>
                </a:solidFill>
              </a:rPr>
              <a:t>the logo color can </a:t>
            </a:r>
            <a:br>
              <a:rPr lang="en-US" sz="1000" dirty="0">
                <a:solidFill>
                  <a:schemeClr val="tx1"/>
                </a:solidFill>
              </a:rPr>
            </a:br>
            <a:r>
              <a:rPr lang="en-US" sz="1000" dirty="0">
                <a:solidFill>
                  <a:schemeClr val="tx1"/>
                </a:solidFill>
              </a:rPr>
              <a:t>be changed to black.</a:t>
            </a:r>
          </a:p>
        </p:txBody>
      </p:sp>
      <p:sp>
        <p:nvSpPr>
          <p:cNvPr id="6" name="Datumsplatzhalter 3">
            <a:extLst>
              <a:ext uri="{FF2B5EF4-FFF2-40B4-BE49-F238E27FC236}">
                <a16:creationId xmlns:a16="http://schemas.microsoft.com/office/drawing/2014/main" id="{613673CC-527A-F7FD-F4BB-EFB8EDA92E70}"/>
              </a:ext>
            </a:extLst>
          </p:cNvPr>
          <p:cNvSpPr>
            <a:spLocks noGrp="1"/>
          </p:cNvSpPr>
          <p:nvPr>
            <p:ph type="dt" sz="half" idx="10"/>
          </p:nvPr>
        </p:nvSpPr>
        <p:spPr bwMode="black">
          <a:xfrm>
            <a:off x="0" y="6858000"/>
            <a:ext cx="0" cy="0"/>
          </a:xfrm>
          <a:prstGeom prst="rect">
            <a:avLst/>
          </a:prstGeom>
        </p:spPr>
        <p:txBody>
          <a:bodyPr wrap="none">
            <a:normAutofit/>
          </a:bodyPr>
          <a:lstStyle>
            <a:lvl1pPr>
              <a:defRPr>
                <a:noFill/>
              </a:defRPr>
            </a:lvl1pPr>
          </a:lstStyle>
          <a:p>
            <a:fld id="{9DE58E11-CF4F-D54B-9942-96E1BEA456E6}" type="datetime3">
              <a:rPr lang="de-DE" smtClean="0"/>
              <a:t>12/10/2026</a:t>
            </a:fld>
            <a:endParaRPr lang="en-US"/>
          </a:p>
        </p:txBody>
      </p:sp>
      <p:sp>
        <p:nvSpPr>
          <p:cNvPr id="7" name="Fußzeilenplatzhalter 4">
            <a:extLst>
              <a:ext uri="{FF2B5EF4-FFF2-40B4-BE49-F238E27FC236}">
                <a16:creationId xmlns:a16="http://schemas.microsoft.com/office/drawing/2014/main" id="{42973810-AFA0-E19F-E5A5-A7F82CD72815}"/>
              </a:ext>
            </a:extLst>
          </p:cNvPr>
          <p:cNvSpPr>
            <a:spLocks noGrp="1"/>
          </p:cNvSpPr>
          <p:nvPr>
            <p:ph type="ftr" sz="quarter" idx="11"/>
          </p:nvPr>
        </p:nvSpPr>
        <p:spPr bwMode="black">
          <a:xfrm>
            <a:off x="0" y="6858000"/>
            <a:ext cx="0" cy="0"/>
          </a:xfrm>
        </p:spPr>
        <p:txBody>
          <a:bodyPr wrap="none">
            <a:normAutofit/>
          </a:bodyPr>
          <a:lstStyle>
            <a:lvl1pPr>
              <a:defRPr sz="100">
                <a:noFill/>
              </a:defRPr>
            </a:lvl1pPr>
          </a:lstStyle>
          <a:p>
            <a:r>
              <a:rPr lang="en-US"/>
              <a:t>Dominik Fuchß et al. - ExArch: Enabling Architecture Traceability by LLM-based Architecture Component Name Extraction</a:t>
            </a:r>
          </a:p>
        </p:txBody>
      </p:sp>
      <p:sp>
        <p:nvSpPr>
          <p:cNvPr id="8" name="Foliennummernplatzhalter 5">
            <a:extLst>
              <a:ext uri="{FF2B5EF4-FFF2-40B4-BE49-F238E27FC236}">
                <a16:creationId xmlns:a16="http://schemas.microsoft.com/office/drawing/2014/main" id="{51AF4981-2A51-01C8-FC65-7C68623E45B0}"/>
              </a:ext>
            </a:extLst>
          </p:cNvPr>
          <p:cNvSpPr>
            <a:spLocks noGrp="1"/>
          </p:cNvSpPr>
          <p:nvPr>
            <p:ph type="sldNum" sz="quarter" idx="12"/>
          </p:nvPr>
        </p:nvSpPr>
        <p:spPr bwMode="black">
          <a:xfrm>
            <a:off x="0" y="6858000"/>
            <a:ext cx="0" cy="0"/>
          </a:xfrm>
        </p:spPr>
        <p:txBody>
          <a:bodyPr wrap="none">
            <a:normAutofit/>
          </a:bodyPr>
          <a:lstStyle>
            <a:lvl1pPr>
              <a:defRPr sz="100">
                <a:noFill/>
              </a:defRPr>
            </a:lvl1pPr>
          </a:lstStyle>
          <a:p>
            <a:fld id="{776FC98F-84AD-404B-BCCB-49E092AA6DE0}" type="slidenum">
              <a:rPr lang="en-US" smtClean="0"/>
              <a:pPr/>
              <a:t>‹#›</a:t>
            </a:fld>
            <a:endParaRPr lang="en-US"/>
          </a:p>
        </p:txBody>
      </p:sp>
      <p:sp>
        <p:nvSpPr>
          <p:cNvPr id="11" name="SmartArt-Platzhalter 10">
            <a:extLst>
              <a:ext uri="{FF2B5EF4-FFF2-40B4-BE49-F238E27FC236}">
                <a16:creationId xmlns:a16="http://schemas.microsoft.com/office/drawing/2014/main" id="{B8A25F18-5A38-86C1-D835-316B836320E1}"/>
              </a:ext>
            </a:extLst>
          </p:cNvPr>
          <p:cNvSpPr>
            <a:spLocks noGrp="1" noChangeAspect="1"/>
          </p:cNvSpPr>
          <p:nvPr>
            <p:ph type="dgm" sz="quarter" idx="20" hasCustomPrompt="1"/>
          </p:nvPr>
        </p:nvSpPr>
        <p:spPr bwMode="gray">
          <a:xfrm>
            <a:off x="10710878" y="368661"/>
            <a:ext cx="861983" cy="309203"/>
          </a:xfrm>
          <a:custGeom>
            <a:avLst/>
            <a:gdLst>
              <a:gd name="connsiteX0" fmla="*/ 672615 w 881062"/>
              <a:gd name="connsiteY0" fmla="*/ 316 h 316047"/>
              <a:gd name="connsiteX1" fmla="*/ 881062 w 881062"/>
              <a:gd name="connsiteY1" fmla="*/ 316 h 316047"/>
              <a:gd name="connsiteX2" fmla="*/ 881062 w 881062"/>
              <a:gd name="connsiteY2" fmla="*/ 71315 h 316047"/>
              <a:gd name="connsiteX3" fmla="*/ 820105 w 881062"/>
              <a:gd name="connsiteY3" fmla="*/ 71315 h 316047"/>
              <a:gd name="connsiteX4" fmla="*/ 820105 w 881062"/>
              <a:gd name="connsiteY4" fmla="*/ 316047 h 316047"/>
              <a:gd name="connsiteX5" fmla="*/ 733572 w 881062"/>
              <a:gd name="connsiteY5" fmla="*/ 316047 h 316047"/>
              <a:gd name="connsiteX6" fmla="*/ 733572 w 881062"/>
              <a:gd name="connsiteY6" fmla="*/ 71315 h 316047"/>
              <a:gd name="connsiteX7" fmla="*/ 672615 w 881062"/>
              <a:gd name="connsiteY7" fmla="*/ 71315 h 316047"/>
              <a:gd name="connsiteX8" fmla="*/ 565331 w 881062"/>
              <a:gd name="connsiteY8" fmla="*/ 316 h 316047"/>
              <a:gd name="connsiteX9" fmla="*/ 651859 w 881062"/>
              <a:gd name="connsiteY9" fmla="*/ 316 h 316047"/>
              <a:gd name="connsiteX10" fmla="*/ 651859 w 881062"/>
              <a:gd name="connsiteY10" fmla="*/ 315733 h 316047"/>
              <a:gd name="connsiteX11" fmla="*/ 565331 w 881062"/>
              <a:gd name="connsiteY11" fmla="*/ 315733 h 316047"/>
              <a:gd name="connsiteX12" fmla="*/ 316992 w 881062"/>
              <a:gd name="connsiteY12" fmla="*/ 316 h 316047"/>
              <a:gd name="connsiteX13" fmla="*/ 319603 w 881062"/>
              <a:gd name="connsiteY13" fmla="*/ 316 h 316047"/>
              <a:gd name="connsiteX14" fmla="*/ 319289 w 881062"/>
              <a:gd name="connsiteY14" fmla="*/ 315733 h 316047"/>
              <a:gd name="connsiteX15" fmla="*/ 319243 w 881062"/>
              <a:gd name="connsiteY15" fmla="*/ 315733 h 316047"/>
              <a:gd name="connsiteX16" fmla="*/ 319243 w 881062"/>
              <a:gd name="connsiteY16" fmla="*/ 315729 h 316047"/>
              <a:gd name="connsiteX17" fmla="*/ 0 w 881062"/>
              <a:gd name="connsiteY17" fmla="*/ 315729 h 316047"/>
              <a:gd name="connsiteX18" fmla="*/ 10040 w 881062"/>
              <a:gd name="connsiteY18" fmla="*/ 238565 h 316047"/>
              <a:gd name="connsiteX19" fmla="*/ 319239 w 881062"/>
              <a:gd name="connsiteY19" fmla="*/ 315718 h 316047"/>
              <a:gd name="connsiteX20" fmla="*/ 319236 w 881062"/>
              <a:gd name="connsiteY20" fmla="*/ 315705 h 316047"/>
              <a:gd name="connsiteX21" fmla="*/ 30795 w 881062"/>
              <a:gd name="connsiteY21" fmla="*/ 181522 h 316047"/>
              <a:gd name="connsiteX22" fmla="*/ 72618 w 881062"/>
              <a:gd name="connsiteY22" fmla="*/ 115703 h 316047"/>
              <a:gd name="connsiteX23" fmla="*/ 319230 w 881062"/>
              <a:gd name="connsiteY23" fmla="*/ 315681 h 316047"/>
              <a:gd name="connsiteX24" fmla="*/ 319204 w 881062"/>
              <a:gd name="connsiteY24" fmla="*/ 315579 h 316047"/>
              <a:gd name="connsiteX25" fmla="*/ 118629 w 881062"/>
              <a:gd name="connsiteY25" fmla="*/ 70321 h 316047"/>
              <a:gd name="connsiteX26" fmla="*/ 184766 w 881062"/>
              <a:gd name="connsiteY26" fmla="*/ 29486 h 316047"/>
              <a:gd name="connsiteX27" fmla="*/ 319187 w 881062"/>
              <a:gd name="connsiteY27" fmla="*/ 315512 h 316047"/>
              <a:gd name="connsiteX28" fmla="*/ 242439 w 881062"/>
              <a:gd name="connsiteY28" fmla="*/ 9408 h 316047"/>
              <a:gd name="connsiteX29" fmla="*/ 316992 w 881062"/>
              <a:gd name="connsiteY29" fmla="*/ 316 h 316047"/>
              <a:gd name="connsiteX30" fmla="*/ 450887 w 881062"/>
              <a:gd name="connsiteY30" fmla="*/ 0 h 316047"/>
              <a:gd name="connsiteX31" fmla="*/ 550067 w 881062"/>
              <a:gd name="connsiteY31" fmla="*/ 0 h 316047"/>
              <a:gd name="connsiteX32" fmla="*/ 422343 w 881062"/>
              <a:gd name="connsiteY32" fmla="*/ 158833 h 316047"/>
              <a:gd name="connsiteX33" fmla="*/ 550698 w 881062"/>
              <a:gd name="connsiteY33" fmla="*/ 315733 h 316047"/>
              <a:gd name="connsiteX34" fmla="*/ 454488 w 881062"/>
              <a:gd name="connsiteY34" fmla="*/ 315733 h 316047"/>
              <a:gd name="connsiteX35" fmla="*/ 340045 w 881062"/>
              <a:gd name="connsiteY35" fmla="*/ 192869 h 316047"/>
              <a:gd name="connsiteX36" fmla="*/ 340045 w 881062"/>
              <a:gd name="connsiteY36" fmla="*/ 122548 h 316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81062" h="316047">
                <a:moveTo>
                  <a:pt x="672615" y="316"/>
                </a:moveTo>
                <a:lnTo>
                  <a:pt x="881062" y="316"/>
                </a:lnTo>
                <a:lnTo>
                  <a:pt x="881062" y="71315"/>
                </a:lnTo>
                <a:lnTo>
                  <a:pt x="820105" y="71315"/>
                </a:lnTo>
                <a:lnTo>
                  <a:pt x="820105" y="316047"/>
                </a:lnTo>
                <a:lnTo>
                  <a:pt x="733572" y="316047"/>
                </a:lnTo>
                <a:lnTo>
                  <a:pt x="733572" y="71315"/>
                </a:lnTo>
                <a:lnTo>
                  <a:pt x="672615" y="71315"/>
                </a:lnTo>
                <a:close/>
                <a:moveTo>
                  <a:pt x="565331" y="316"/>
                </a:moveTo>
                <a:lnTo>
                  <a:pt x="651859" y="316"/>
                </a:lnTo>
                <a:lnTo>
                  <a:pt x="651859" y="315733"/>
                </a:lnTo>
                <a:lnTo>
                  <a:pt x="565331" y="315733"/>
                </a:lnTo>
                <a:close/>
                <a:moveTo>
                  <a:pt x="316992" y="316"/>
                </a:moveTo>
                <a:lnTo>
                  <a:pt x="319603" y="316"/>
                </a:lnTo>
                <a:lnTo>
                  <a:pt x="319289" y="315733"/>
                </a:lnTo>
                <a:lnTo>
                  <a:pt x="319243" y="315733"/>
                </a:lnTo>
                <a:lnTo>
                  <a:pt x="319243" y="315729"/>
                </a:lnTo>
                <a:lnTo>
                  <a:pt x="0" y="315729"/>
                </a:lnTo>
                <a:cubicBezTo>
                  <a:pt x="314" y="289122"/>
                  <a:pt x="3556" y="263191"/>
                  <a:pt x="10040" y="238565"/>
                </a:cubicBezTo>
                <a:lnTo>
                  <a:pt x="319239" y="315718"/>
                </a:lnTo>
                <a:lnTo>
                  <a:pt x="319236" y="315705"/>
                </a:lnTo>
                <a:lnTo>
                  <a:pt x="30795" y="181522"/>
                </a:lnTo>
                <a:cubicBezTo>
                  <a:pt x="41825" y="157842"/>
                  <a:pt x="56097" y="135780"/>
                  <a:pt x="72618" y="115703"/>
                </a:cubicBezTo>
                <a:lnTo>
                  <a:pt x="319230" y="315681"/>
                </a:lnTo>
                <a:lnTo>
                  <a:pt x="319204" y="315579"/>
                </a:lnTo>
                <a:lnTo>
                  <a:pt x="118629" y="70321"/>
                </a:lnTo>
                <a:cubicBezTo>
                  <a:pt x="138754" y="54114"/>
                  <a:pt x="160770" y="40518"/>
                  <a:pt x="184766" y="29486"/>
                </a:cubicBezTo>
                <a:lnTo>
                  <a:pt x="319187" y="315512"/>
                </a:lnTo>
                <a:lnTo>
                  <a:pt x="242439" y="9408"/>
                </a:lnTo>
                <a:cubicBezTo>
                  <a:pt x="266435" y="3556"/>
                  <a:pt x="291376" y="316"/>
                  <a:pt x="316992" y="316"/>
                </a:cubicBezTo>
                <a:close/>
                <a:moveTo>
                  <a:pt x="450887" y="0"/>
                </a:moveTo>
                <a:lnTo>
                  <a:pt x="550067" y="0"/>
                </a:lnTo>
                <a:lnTo>
                  <a:pt x="422343" y="158833"/>
                </a:lnTo>
                <a:lnTo>
                  <a:pt x="550698" y="315733"/>
                </a:lnTo>
                <a:lnTo>
                  <a:pt x="454488" y="315733"/>
                </a:lnTo>
                <a:lnTo>
                  <a:pt x="340045" y="192869"/>
                </a:lnTo>
                <a:lnTo>
                  <a:pt x="340045" y="122548"/>
                </a:lnTo>
                <a:close/>
              </a:path>
            </a:pathLst>
          </a:custGeom>
          <a:solidFill>
            <a:schemeClr val="bg1"/>
          </a:solidFill>
        </p:spPr>
        <p:txBody>
          <a:bodyPr wrap="none">
            <a:noAutofit/>
          </a:bodyPr>
          <a:lstStyle>
            <a:lvl1pPr>
              <a:defRPr sz="100">
                <a:solidFill>
                  <a:schemeClr val="tx1">
                    <a:alpha val="0"/>
                  </a:schemeClr>
                </a:solidFill>
              </a:defRPr>
            </a:lvl1pPr>
          </a:lstStyle>
          <a:p>
            <a:r>
              <a:rPr lang="en-US" noProof="1"/>
              <a:t> dsafasdfadsfdsfasdfsadfasdfadsf sdaf asdfasdf</a:t>
            </a:r>
          </a:p>
        </p:txBody>
      </p:sp>
    </p:spTree>
    <p:extLst>
      <p:ext uri="{BB962C8B-B14F-4D97-AF65-F5344CB8AC3E}">
        <p14:creationId xmlns:p14="http://schemas.microsoft.com/office/powerpoint/2010/main" val="3922738252"/>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horizontal white">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E617D12E-D9F2-FE30-962E-F64655611604}"/>
              </a:ext>
            </a:extLst>
          </p:cNvPr>
          <p:cNvSpPr>
            <a:spLocks noGrp="1"/>
          </p:cNvSpPr>
          <p:nvPr userDrawn="1">
            <p:ph type="pic" sz="quarter" idx="13" hasCustomPrompt="1"/>
          </p:nvPr>
        </p:nvSpPr>
        <p:spPr bwMode="gray">
          <a:xfrm>
            <a:off x="0" y="1"/>
            <a:ext cx="12191999" cy="3824287"/>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2" name="Titel 1">
            <a:extLst>
              <a:ext uri="{FF2B5EF4-FFF2-40B4-BE49-F238E27FC236}">
                <a16:creationId xmlns:a16="http://schemas.microsoft.com/office/drawing/2014/main" id="{D446F4A2-1BBD-C6A2-7866-B5B1968C9412}"/>
              </a:ext>
            </a:extLst>
          </p:cNvPr>
          <p:cNvSpPr>
            <a:spLocks noGrp="1"/>
          </p:cNvSpPr>
          <p:nvPr>
            <p:ph type="ctrTitle" hasCustomPrompt="1"/>
          </p:nvPr>
        </p:nvSpPr>
        <p:spPr bwMode="black">
          <a:xfrm>
            <a:off x="371475" y="4038599"/>
            <a:ext cx="5616575" cy="1694655"/>
          </a:xfrm>
        </p:spPr>
        <p:txBody>
          <a:bodyPr rIns="0" anchor="t"/>
          <a:lstStyle>
            <a:lvl1pPr algn="l">
              <a:defRPr sz="5000">
                <a:solidFill>
                  <a:schemeClr val="accent1"/>
                </a:solidFill>
              </a:defRPr>
            </a:lvl1pPr>
          </a:lstStyle>
          <a:p>
            <a:r>
              <a:rPr lang="en-US" dirty="0"/>
              <a:t>Add Title</a:t>
            </a:r>
          </a:p>
        </p:txBody>
      </p:sp>
      <p:sp>
        <p:nvSpPr>
          <p:cNvPr id="3" name="Untertitel 2">
            <a:extLst>
              <a:ext uri="{FF2B5EF4-FFF2-40B4-BE49-F238E27FC236}">
                <a16:creationId xmlns:a16="http://schemas.microsoft.com/office/drawing/2014/main" id="{17604293-CF1F-A295-5586-92D0F86F4A34}"/>
              </a:ext>
            </a:extLst>
          </p:cNvPr>
          <p:cNvSpPr>
            <a:spLocks noGrp="1"/>
          </p:cNvSpPr>
          <p:nvPr>
            <p:ph type="subTitle" idx="1" hasCustomPrompt="1"/>
          </p:nvPr>
        </p:nvSpPr>
        <p:spPr bwMode="black">
          <a:xfrm>
            <a:off x="371475" y="5733256"/>
            <a:ext cx="5616575" cy="543718"/>
          </a:xfrm>
        </p:spPr>
        <p:txBody>
          <a:bodyPr rIns="0" anchor="b"/>
          <a:lstStyle>
            <a:lvl1pPr marL="0" indent="0" algn="l">
              <a:lnSpc>
                <a:spcPct val="100000"/>
              </a:lnSpc>
              <a:spcBef>
                <a:spcPts val="300"/>
              </a:spcBef>
              <a:spcAft>
                <a:spcPts val="300"/>
              </a:spcAft>
              <a:buNone/>
              <a:defRPr sz="1600">
                <a:solidFill>
                  <a:schemeClr val="tx1"/>
                </a:solidFill>
              </a:defRPr>
            </a:lvl1pPr>
            <a:lvl2pPr marL="0" indent="0" algn="l">
              <a:lnSpc>
                <a:spcPct val="110000"/>
              </a:lnSpc>
              <a:spcBef>
                <a:spcPts val="300"/>
              </a:spcBef>
              <a:spcAft>
                <a:spcPts val="300"/>
              </a:spcAft>
              <a:buNone/>
              <a:defRPr sz="1400">
                <a:solidFill>
                  <a:schemeClr val="tx1"/>
                </a:solidFill>
              </a:defRPr>
            </a:lvl2pPr>
            <a:lvl3pPr marL="0" indent="0" algn="l">
              <a:lnSpc>
                <a:spcPct val="110000"/>
              </a:lnSpc>
              <a:spcBef>
                <a:spcPts val="300"/>
              </a:spcBef>
              <a:spcAft>
                <a:spcPts val="300"/>
              </a:spcAft>
              <a:buNone/>
              <a:defRPr sz="1400">
                <a:solidFill>
                  <a:schemeClr val="tx1"/>
                </a:solidFill>
              </a:defRPr>
            </a:lvl3pPr>
            <a:lvl4pPr marL="0" indent="0" algn="l">
              <a:lnSpc>
                <a:spcPct val="110000"/>
              </a:lnSpc>
              <a:spcBef>
                <a:spcPts val="300"/>
              </a:spcBef>
              <a:spcAft>
                <a:spcPts val="300"/>
              </a:spcAft>
              <a:buNone/>
              <a:defRPr sz="1400">
                <a:solidFill>
                  <a:schemeClr val="tx1"/>
                </a:solidFill>
              </a:defRPr>
            </a:lvl4pPr>
            <a:lvl5pPr marL="0" indent="0" algn="l">
              <a:lnSpc>
                <a:spcPct val="110000"/>
              </a:lnSpc>
              <a:spcBef>
                <a:spcPts val="300"/>
              </a:spcBef>
              <a:spcAft>
                <a:spcPts val="300"/>
              </a:spcAft>
              <a:buNone/>
              <a:defRPr sz="1400">
                <a:solidFill>
                  <a:schemeClr val="tx1"/>
                </a:solidFill>
              </a:defRPr>
            </a:lvl5pPr>
            <a:lvl6pPr marL="0" indent="0" algn="l">
              <a:lnSpc>
                <a:spcPct val="110000"/>
              </a:lnSpc>
              <a:spcBef>
                <a:spcPts val="300"/>
              </a:spcBef>
              <a:spcAft>
                <a:spcPts val="300"/>
              </a:spcAft>
              <a:buNone/>
              <a:defRPr sz="1400">
                <a:solidFill>
                  <a:schemeClr val="tx1"/>
                </a:solidFill>
              </a:defRPr>
            </a:lvl6pPr>
            <a:lvl7pPr marL="0" indent="0" algn="l">
              <a:lnSpc>
                <a:spcPct val="110000"/>
              </a:lnSpc>
              <a:spcBef>
                <a:spcPts val="300"/>
              </a:spcBef>
              <a:spcAft>
                <a:spcPts val="300"/>
              </a:spcAft>
              <a:buNone/>
              <a:defRPr sz="1400">
                <a:solidFill>
                  <a:schemeClr val="tx1"/>
                </a:solidFill>
              </a:defRPr>
            </a:lvl7pPr>
            <a:lvl8pPr marL="0" indent="0" algn="l">
              <a:lnSpc>
                <a:spcPct val="110000"/>
              </a:lnSpc>
              <a:spcBef>
                <a:spcPts val="300"/>
              </a:spcBef>
              <a:spcAft>
                <a:spcPts val="300"/>
              </a:spcAft>
              <a:buNone/>
              <a:defRPr sz="1400">
                <a:solidFill>
                  <a:schemeClr val="tx1"/>
                </a:solidFill>
              </a:defRPr>
            </a:lvl8pPr>
            <a:lvl9pPr marL="0" indent="0" algn="l">
              <a:lnSpc>
                <a:spcPct val="110000"/>
              </a:lnSpc>
              <a:spcBef>
                <a:spcPts val="300"/>
              </a:spcBef>
              <a:spcAft>
                <a:spcPts val="300"/>
              </a:spcAft>
              <a:buNone/>
              <a:defRPr sz="1400">
                <a:solidFill>
                  <a:schemeClr val="tx1"/>
                </a:solidFill>
              </a:defRPr>
            </a:lvl9pPr>
          </a:lstStyle>
          <a:p>
            <a:pPr lvl="0"/>
            <a:r>
              <a:rPr lang="en-US" dirty="0"/>
              <a:t>Add Subtitle</a:t>
            </a:r>
          </a:p>
        </p:txBody>
      </p:sp>
      <p:sp>
        <p:nvSpPr>
          <p:cNvPr id="19" name="Inhaltsplatzhalter 18">
            <a:extLst>
              <a:ext uri="{FF2B5EF4-FFF2-40B4-BE49-F238E27FC236}">
                <a16:creationId xmlns:a16="http://schemas.microsoft.com/office/drawing/2014/main" id="{EA0F1769-10E8-A988-F711-DB28498A25E4}"/>
              </a:ext>
            </a:extLst>
          </p:cNvPr>
          <p:cNvSpPr>
            <a:spLocks noGrp="1"/>
          </p:cNvSpPr>
          <p:nvPr userDrawn="1">
            <p:ph sz="quarter" idx="14" hasCustomPrompt="1"/>
          </p:nvPr>
        </p:nvSpPr>
        <p:spPr bwMode="black">
          <a:xfrm>
            <a:off x="10488487" y="5553236"/>
            <a:ext cx="1332038" cy="720564"/>
          </a:xfrm>
        </p:spPr>
        <p:txBody>
          <a:bodyPr/>
          <a:lstStyle>
            <a:lvl1pPr marL="0" indent="0" algn="l">
              <a:lnSpc>
                <a:spcPct val="100000"/>
              </a:lnSpc>
              <a:spcBef>
                <a:spcPts val="0"/>
              </a:spcBef>
              <a:spcAft>
                <a:spcPts val="0"/>
              </a:spcAft>
              <a:buFont typeface="Arial" panose="020B0604020202020204" pitchFamily="34" charset="0"/>
              <a:buNone/>
              <a:defRPr sz="100">
                <a:noFill/>
              </a:defRPr>
            </a:lvl1pPr>
            <a:lvl2pPr marL="0" indent="0" algn="l">
              <a:lnSpc>
                <a:spcPct val="100000"/>
              </a:lnSpc>
              <a:spcBef>
                <a:spcPts val="0"/>
              </a:spcBef>
              <a:spcAft>
                <a:spcPts val="0"/>
              </a:spcAft>
              <a:buNone/>
              <a:defRPr sz="100">
                <a:noFill/>
              </a:defRPr>
            </a:lvl2pPr>
            <a:lvl3pPr marL="0" indent="0" algn="l">
              <a:lnSpc>
                <a:spcPct val="100000"/>
              </a:lnSpc>
              <a:spcBef>
                <a:spcPts val="0"/>
              </a:spcBef>
              <a:spcAft>
                <a:spcPts val="0"/>
              </a:spcAft>
              <a:buFont typeface="Arial" panose="020B0604020202020204" pitchFamily="34" charset="0"/>
              <a:buNone/>
              <a:defRPr sz="100">
                <a:noFill/>
              </a:defRPr>
            </a:lvl3pPr>
            <a:lvl4pPr marL="0" indent="0" algn="l">
              <a:lnSpc>
                <a:spcPct val="100000"/>
              </a:lnSpc>
              <a:spcBef>
                <a:spcPts val="0"/>
              </a:spcBef>
              <a:spcAft>
                <a:spcPts val="0"/>
              </a:spcAft>
              <a:buNone/>
              <a:defRPr sz="100">
                <a:noFill/>
              </a:defRPr>
            </a:lvl4pPr>
            <a:lvl5pPr marL="0" indent="0" algn="l">
              <a:lnSpc>
                <a:spcPct val="100000"/>
              </a:lnSpc>
              <a:spcBef>
                <a:spcPts val="0"/>
              </a:spcBef>
              <a:spcAft>
                <a:spcPts val="0"/>
              </a:spcAft>
              <a:buFont typeface="Arial" panose="020B0604020202020204" pitchFamily="34" charset="0"/>
              <a:buNone/>
              <a:defRPr sz="100">
                <a:noFill/>
              </a:defRPr>
            </a:lvl5pPr>
            <a:lvl6pPr marL="0" indent="0" algn="l">
              <a:lnSpc>
                <a:spcPct val="100000"/>
              </a:lnSpc>
              <a:spcBef>
                <a:spcPts val="0"/>
              </a:spcBef>
              <a:spcAft>
                <a:spcPts val="0"/>
              </a:spcAft>
              <a:buFont typeface="Arial" panose="020B0604020202020204" pitchFamily="34" charset="0"/>
              <a:buNone/>
              <a:defRPr sz="100">
                <a:noFill/>
              </a:defRPr>
            </a:lvl6pPr>
            <a:lvl7pPr marL="0" indent="0" algn="l">
              <a:lnSpc>
                <a:spcPct val="100000"/>
              </a:lnSpc>
              <a:spcBef>
                <a:spcPts val="0"/>
              </a:spcBef>
              <a:spcAft>
                <a:spcPts val="0"/>
              </a:spcAft>
              <a:buFont typeface="Arial" panose="020B0604020202020204" pitchFamily="34" charset="0"/>
              <a:buNone/>
              <a:defRPr sz="100">
                <a:noFill/>
              </a:defRPr>
            </a:lvl7pPr>
            <a:lvl8pPr marL="0" indent="0" algn="l">
              <a:lnSpc>
                <a:spcPct val="100000"/>
              </a:lnSpc>
              <a:spcBef>
                <a:spcPts val="0"/>
              </a:spcBef>
              <a:spcAft>
                <a:spcPts val="0"/>
              </a:spcAft>
              <a:buFont typeface="Arial" panose="020B0604020202020204" pitchFamily="34" charset="0"/>
              <a:buNone/>
              <a:defRPr sz="100">
                <a:noFill/>
              </a:defRPr>
            </a:lvl8pPr>
            <a:lvl9pPr marL="0" indent="0" algn="l">
              <a:lnSpc>
                <a:spcPct val="100000"/>
              </a:lnSpc>
              <a:spcBef>
                <a:spcPts val="0"/>
              </a:spcBef>
              <a:spcAft>
                <a:spcPts val="0"/>
              </a:spcAft>
              <a:buFont typeface="Arial" panose="020B0604020202020204" pitchFamily="34" charset="0"/>
              <a:buNone/>
              <a:defRPr sz="100">
                <a:noFill/>
              </a:defRPr>
            </a:lvl9pPr>
          </a:lstStyle>
          <a:p>
            <a:pPr lvl="0"/>
            <a:r>
              <a:rPr lang="en-US" noProof="1"/>
              <a:t>OE Logoplatzhalter</a:t>
            </a:r>
          </a:p>
        </p:txBody>
      </p:sp>
      <p:sp>
        <p:nvSpPr>
          <p:cNvPr id="4" name="Rechteck 3">
            <a:extLst>
              <a:ext uri="{FF2B5EF4-FFF2-40B4-BE49-F238E27FC236}">
                <a16:creationId xmlns:a16="http://schemas.microsoft.com/office/drawing/2014/main" id="{1CDC56E0-CC7D-87E3-D66D-6BEE83D8AE75}"/>
              </a:ext>
            </a:extLst>
          </p:cNvPr>
          <p:cNvSpPr/>
          <p:nvPr userDrawn="1"/>
        </p:nvSpPr>
        <p:spPr bwMode="gray">
          <a:xfrm>
            <a:off x="12233756" y="5553236"/>
            <a:ext cx="1640680" cy="720564"/>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en-US" sz="1000" b="1" dirty="0">
                <a:solidFill>
                  <a:schemeClr val="tx1"/>
                </a:solidFill>
              </a:rPr>
              <a:t>OE-Logo (optional)</a:t>
            </a:r>
          </a:p>
          <a:p>
            <a:pPr algn="l"/>
            <a:r>
              <a:rPr lang="en-US" sz="1000" dirty="0">
                <a:solidFill>
                  <a:schemeClr val="tx1"/>
                </a:solidFill>
              </a:rPr>
              <a:t>Insert with a click on </a:t>
            </a:r>
            <a:br>
              <a:rPr lang="en-US" sz="1000" dirty="0">
                <a:solidFill>
                  <a:schemeClr val="tx1"/>
                </a:solidFill>
              </a:rPr>
            </a:br>
            <a:r>
              <a:rPr lang="en-US" sz="1000" dirty="0">
                <a:solidFill>
                  <a:schemeClr val="tx1"/>
                </a:solidFill>
              </a:rPr>
              <a:t>the image icon</a:t>
            </a:r>
            <a:endParaRPr lang="en-US" sz="1000" b="1" dirty="0">
              <a:solidFill>
                <a:schemeClr val="tx1"/>
              </a:solidFill>
            </a:endParaRPr>
          </a:p>
        </p:txBody>
      </p:sp>
      <p:sp>
        <p:nvSpPr>
          <p:cNvPr id="7" name="Datumsplatzhalter 3">
            <a:extLst>
              <a:ext uri="{FF2B5EF4-FFF2-40B4-BE49-F238E27FC236}">
                <a16:creationId xmlns:a16="http://schemas.microsoft.com/office/drawing/2014/main" id="{B05E904A-C9EA-86A7-9664-F1BEB574F064}"/>
              </a:ext>
            </a:extLst>
          </p:cNvPr>
          <p:cNvSpPr txBox="1">
            <a:spLocks/>
          </p:cNvSpPr>
          <p:nvPr userDrawn="1"/>
        </p:nvSpPr>
        <p:spPr bwMode="black">
          <a:xfrm>
            <a:off x="0" y="6858000"/>
            <a:ext cx="0" cy="0"/>
          </a:xfrm>
          <a:prstGeom prst="rect">
            <a:avLst/>
          </a:prstGeom>
        </p:spPr>
        <p:txBody>
          <a:bodyPr vert="horz" wrap="none" lIns="0" tIns="36000" rIns="0" bIns="0" rtlCol="0" anchor="ctr">
            <a:normAutofit fontScale="25000" lnSpcReduction="20000"/>
          </a:bodyPr>
          <a:lstStyle>
            <a:defPPr>
              <a:defRPr lang="en-US"/>
            </a:defPPr>
            <a:lvl1pPr marL="0" algn="l" defTabSz="914400" rtl="0" eaLnBrk="1" latinLnBrk="0" hangingPunct="1">
              <a:defRPr sz="7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Datum aus technischen Gründen nicht deaktivieren!</a:t>
            </a:r>
          </a:p>
        </p:txBody>
      </p:sp>
      <p:sp>
        <p:nvSpPr>
          <p:cNvPr id="11" name="Fußzeilenplatzhalter 4">
            <a:extLst>
              <a:ext uri="{FF2B5EF4-FFF2-40B4-BE49-F238E27FC236}">
                <a16:creationId xmlns:a16="http://schemas.microsoft.com/office/drawing/2014/main" id="{146CC5CD-AF6B-4EF0-3308-79576A9AD0C8}"/>
              </a:ext>
            </a:extLst>
          </p:cNvPr>
          <p:cNvSpPr>
            <a:spLocks noGrp="1"/>
          </p:cNvSpPr>
          <p:nvPr>
            <p:ph type="ftr" sz="quarter" idx="11"/>
          </p:nvPr>
        </p:nvSpPr>
        <p:spPr bwMode="black">
          <a:xfrm>
            <a:off x="0" y="6858000"/>
            <a:ext cx="0" cy="0"/>
          </a:xfrm>
        </p:spPr>
        <p:txBody>
          <a:bodyPr wrap="none">
            <a:normAutofit/>
          </a:bodyPr>
          <a:lstStyle>
            <a:lvl1pPr>
              <a:defRPr sz="100">
                <a:noFill/>
              </a:defRPr>
            </a:lvl1pPr>
          </a:lstStyle>
          <a:p>
            <a:r>
              <a:rPr lang="en-US"/>
              <a:t>Dominik Fuchß et al. - ExArch: Enabling Architecture Traceability by LLM-based Architecture Component Name Extraction</a:t>
            </a:r>
            <a:endParaRPr lang="en-US" dirty="0"/>
          </a:p>
        </p:txBody>
      </p:sp>
      <p:sp>
        <p:nvSpPr>
          <p:cNvPr id="12" name="Foliennummernplatzhalter 5">
            <a:extLst>
              <a:ext uri="{FF2B5EF4-FFF2-40B4-BE49-F238E27FC236}">
                <a16:creationId xmlns:a16="http://schemas.microsoft.com/office/drawing/2014/main" id="{4EF9ED98-5AE0-9DB9-A2FD-AB2BDC2F878E}"/>
              </a:ext>
            </a:extLst>
          </p:cNvPr>
          <p:cNvSpPr>
            <a:spLocks noGrp="1"/>
          </p:cNvSpPr>
          <p:nvPr>
            <p:ph type="sldNum" sz="quarter" idx="12"/>
          </p:nvPr>
        </p:nvSpPr>
        <p:spPr bwMode="black">
          <a:xfrm>
            <a:off x="0" y="6858000"/>
            <a:ext cx="0" cy="0"/>
          </a:xfrm>
        </p:spPr>
        <p:txBody>
          <a:bodyPr wrap="none">
            <a:normAutofit/>
          </a:bodyPr>
          <a:lstStyle>
            <a:lvl1pPr>
              <a:defRPr sz="100">
                <a:noFill/>
              </a:defRPr>
            </a:lvl1pPr>
          </a:lstStyle>
          <a:p>
            <a:fld id="{776FC98F-84AD-404B-BCCB-49E092AA6DE0}" type="slidenum">
              <a:rPr lang="en-US" smtClean="0"/>
              <a:pPr/>
              <a:t>‹#›</a:t>
            </a:fld>
            <a:endParaRPr lang="en-US" dirty="0"/>
          </a:p>
        </p:txBody>
      </p:sp>
      <p:sp>
        <p:nvSpPr>
          <p:cNvPr id="6" name="SmartArt-Platzhalter 10">
            <a:extLst>
              <a:ext uri="{FF2B5EF4-FFF2-40B4-BE49-F238E27FC236}">
                <a16:creationId xmlns:a16="http://schemas.microsoft.com/office/drawing/2014/main" id="{A96C0EF9-BA74-F815-E094-6E6D6E1F1198}"/>
              </a:ext>
            </a:extLst>
          </p:cNvPr>
          <p:cNvSpPr>
            <a:spLocks noGrp="1" noChangeAspect="1"/>
          </p:cNvSpPr>
          <p:nvPr>
            <p:ph type="dgm" sz="quarter" idx="20" hasCustomPrompt="1"/>
          </p:nvPr>
        </p:nvSpPr>
        <p:spPr bwMode="gray">
          <a:xfrm>
            <a:off x="10710878" y="368661"/>
            <a:ext cx="861983" cy="309203"/>
          </a:xfrm>
          <a:custGeom>
            <a:avLst/>
            <a:gdLst>
              <a:gd name="connsiteX0" fmla="*/ 672615 w 881062"/>
              <a:gd name="connsiteY0" fmla="*/ 316 h 316047"/>
              <a:gd name="connsiteX1" fmla="*/ 881062 w 881062"/>
              <a:gd name="connsiteY1" fmla="*/ 316 h 316047"/>
              <a:gd name="connsiteX2" fmla="*/ 881062 w 881062"/>
              <a:gd name="connsiteY2" fmla="*/ 71315 h 316047"/>
              <a:gd name="connsiteX3" fmla="*/ 820105 w 881062"/>
              <a:gd name="connsiteY3" fmla="*/ 71315 h 316047"/>
              <a:gd name="connsiteX4" fmla="*/ 820105 w 881062"/>
              <a:gd name="connsiteY4" fmla="*/ 316047 h 316047"/>
              <a:gd name="connsiteX5" fmla="*/ 733572 w 881062"/>
              <a:gd name="connsiteY5" fmla="*/ 316047 h 316047"/>
              <a:gd name="connsiteX6" fmla="*/ 733572 w 881062"/>
              <a:gd name="connsiteY6" fmla="*/ 71315 h 316047"/>
              <a:gd name="connsiteX7" fmla="*/ 672615 w 881062"/>
              <a:gd name="connsiteY7" fmla="*/ 71315 h 316047"/>
              <a:gd name="connsiteX8" fmla="*/ 565331 w 881062"/>
              <a:gd name="connsiteY8" fmla="*/ 316 h 316047"/>
              <a:gd name="connsiteX9" fmla="*/ 651859 w 881062"/>
              <a:gd name="connsiteY9" fmla="*/ 316 h 316047"/>
              <a:gd name="connsiteX10" fmla="*/ 651859 w 881062"/>
              <a:gd name="connsiteY10" fmla="*/ 315733 h 316047"/>
              <a:gd name="connsiteX11" fmla="*/ 565331 w 881062"/>
              <a:gd name="connsiteY11" fmla="*/ 315733 h 316047"/>
              <a:gd name="connsiteX12" fmla="*/ 316992 w 881062"/>
              <a:gd name="connsiteY12" fmla="*/ 316 h 316047"/>
              <a:gd name="connsiteX13" fmla="*/ 319603 w 881062"/>
              <a:gd name="connsiteY13" fmla="*/ 316 h 316047"/>
              <a:gd name="connsiteX14" fmla="*/ 319289 w 881062"/>
              <a:gd name="connsiteY14" fmla="*/ 315733 h 316047"/>
              <a:gd name="connsiteX15" fmla="*/ 319243 w 881062"/>
              <a:gd name="connsiteY15" fmla="*/ 315733 h 316047"/>
              <a:gd name="connsiteX16" fmla="*/ 319243 w 881062"/>
              <a:gd name="connsiteY16" fmla="*/ 315729 h 316047"/>
              <a:gd name="connsiteX17" fmla="*/ 0 w 881062"/>
              <a:gd name="connsiteY17" fmla="*/ 315729 h 316047"/>
              <a:gd name="connsiteX18" fmla="*/ 10040 w 881062"/>
              <a:gd name="connsiteY18" fmla="*/ 238565 h 316047"/>
              <a:gd name="connsiteX19" fmla="*/ 319239 w 881062"/>
              <a:gd name="connsiteY19" fmla="*/ 315718 h 316047"/>
              <a:gd name="connsiteX20" fmla="*/ 319236 w 881062"/>
              <a:gd name="connsiteY20" fmla="*/ 315705 h 316047"/>
              <a:gd name="connsiteX21" fmla="*/ 30795 w 881062"/>
              <a:gd name="connsiteY21" fmla="*/ 181522 h 316047"/>
              <a:gd name="connsiteX22" fmla="*/ 72618 w 881062"/>
              <a:gd name="connsiteY22" fmla="*/ 115703 h 316047"/>
              <a:gd name="connsiteX23" fmla="*/ 319230 w 881062"/>
              <a:gd name="connsiteY23" fmla="*/ 315681 h 316047"/>
              <a:gd name="connsiteX24" fmla="*/ 319204 w 881062"/>
              <a:gd name="connsiteY24" fmla="*/ 315579 h 316047"/>
              <a:gd name="connsiteX25" fmla="*/ 118629 w 881062"/>
              <a:gd name="connsiteY25" fmla="*/ 70321 h 316047"/>
              <a:gd name="connsiteX26" fmla="*/ 184766 w 881062"/>
              <a:gd name="connsiteY26" fmla="*/ 29486 h 316047"/>
              <a:gd name="connsiteX27" fmla="*/ 319187 w 881062"/>
              <a:gd name="connsiteY27" fmla="*/ 315512 h 316047"/>
              <a:gd name="connsiteX28" fmla="*/ 242439 w 881062"/>
              <a:gd name="connsiteY28" fmla="*/ 9408 h 316047"/>
              <a:gd name="connsiteX29" fmla="*/ 316992 w 881062"/>
              <a:gd name="connsiteY29" fmla="*/ 316 h 316047"/>
              <a:gd name="connsiteX30" fmla="*/ 450887 w 881062"/>
              <a:gd name="connsiteY30" fmla="*/ 0 h 316047"/>
              <a:gd name="connsiteX31" fmla="*/ 550067 w 881062"/>
              <a:gd name="connsiteY31" fmla="*/ 0 h 316047"/>
              <a:gd name="connsiteX32" fmla="*/ 422343 w 881062"/>
              <a:gd name="connsiteY32" fmla="*/ 158833 h 316047"/>
              <a:gd name="connsiteX33" fmla="*/ 550698 w 881062"/>
              <a:gd name="connsiteY33" fmla="*/ 315733 h 316047"/>
              <a:gd name="connsiteX34" fmla="*/ 454488 w 881062"/>
              <a:gd name="connsiteY34" fmla="*/ 315733 h 316047"/>
              <a:gd name="connsiteX35" fmla="*/ 340045 w 881062"/>
              <a:gd name="connsiteY35" fmla="*/ 192869 h 316047"/>
              <a:gd name="connsiteX36" fmla="*/ 340045 w 881062"/>
              <a:gd name="connsiteY36" fmla="*/ 122548 h 316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81062" h="316047">
                <a:moveTo>
                  <a:pt x="672615" y="316"/>
                </a:moveTo>
                <a:lnTo>
                  <a:pt x="881062" y="316"/>
                </a:lnTo>
                <a:lnTo>
                  <a:pt x="881062" y="71315"/>
                </a:lnTo>
                <a:lnTo>
                  <a:pt x="820105" y="71315"/>
                </a:lnTo>
                <a:lnTo>
                  <a:pt x="820105" y="316047"/>
                </a:lnTo>
                <a:lnTo>
                  <a:pt x="733572" y="316047"/>
                </a:lnTo>
                <a:lnTo>
                  <a:pt x="733572" y="71315"/>
                </a:lnTo>
                <a:lnTo>
                  <a:pt x="672615" y="71315"/>
                </a:lnTo>
                <a:close/>
                <a:moveTo>
                  <a:pt x="565331" y="316"/>
                </a:moveTo>
                <a:lnTo>
                  <a:pt x="651859" y="316"/>
                </a:lnTo>
                <a:lnTo>
                  <a:pt x="651859" y="315733"/>
                </a:lnTo>
                <a:lnTo>
                  <a:pt x="565331" y="315733"/>
                </a:lnTo>
                <a:close/>
                <a:moveTo>
                  <a:pt x="316992" y="316"/>
                </a:moveTo>
                <a:lnTo>
                  <a:pt x="319603" y="316"/>
                </a:lnTo>
                <a:lnTo>
                  <a:pt x="319289" y="315733"/>
                </a:lnTo>
                <a:lnTo>
                  <a:pt x="319243" y="315733"/>
                </a:lnTo>
                <a:lnTo>
                  <a:pt x="319243" y="315729"/>
                </a:lnTo>
                <a:lnTo>
                  <a:pt x="0" y="315729"/>
                </a:lnTo>
                <a:cubicBezTo>
                  <a:pt x="314" y="289122"/>
                  <a:pt x="3556" y="263191"/>
                  <a:pt x="10040" y="238565"/>
                </a:cubicBezTo>
                <a:lnTo>
                  <a:pt x="319239" y="315718"/>
                </a:lnTo>
                <a:lnTo>
                  <a:pt x="319236" y="315705"/>
                </a:lnTo>
                <a:lnTo>
                  <a:pt x="30795" y="181522"/>
                </a:lnTo>
                <a:cubicBezTo>
                  <a:pt x="41825" y="157842"/>
                  <a:pt x="56097" y="135780"/>
                  <a:pt x="72618" y="115703"/>
                </a:cubicBezTo>
                <a:lnTo>
                  <a:pt x="319230" y="315681"/>
                </a:lnTo>
                <a:lnTo>
                  <a:pt x="319204" y="315579"/>
                </a:lnTo>
                <a:lnTo>
                  <a:pt x="118629" y="70321"/>
                </a:lnTo>
                <a:cubicBezTo>
                  <a:pt x="138754" y="54114"/>
                  <a:pt x="160770" y="40518"/>
                  <a:pt x="184766" y="29486"/>
                </a:cubicBezTo>
                <a:lnTo>
                  <a:pt x="319187" y="315512"/>
                </a:lnTo>
                <a:lnTo>
                  <a:pt x="242439" y="9408"/>
                </a:lnTo>
                <a:cubicBezTo>
                  <a:pt x="266435" y="3556"/>
                  <a:pt x="291376" y="316"/>
                  <a:pt x="316992" y="316"/>
                </a:cubicBezTo>
                <a:close/>
                <a:moveTo>
                  <a:pt x="450887" y="0"/>
                </a:moveTo>
                <a:lnTo>
                  <a:pt x="550067" y="0"/>
                </a:lnTo>
                <a:lnTo>
                  <a:pt x="422343" y="158833"/>
                </a:lnTo>
                <a:lnTo>
                  <a:pt x="550698" y="315733"/>
                </a:lnTo>
                <a:lnTo>
                  <a:pt x="454488" y="315733"/>
                </a:lnTo>
                <a:lnTo>
                  <a:pt x="340045" y="192869"/>
                </a:lnTo>
                <a:lnTo>
                  <a:pt x="340045" y="122548"/>
                </a:lnTo>
                <a:close/>
              </a:path>
            </a:pathLst>
          </a:custGeom>
          <a:solidFill>
            <a:schemeClr val="bg1"/>
          </a:solidFill>
        </p:spPr>
        <p:txBody>
          <a:bodyPr wrap="none">
            <a:noAutofit/>
          </a:bodyPr>
          <a:lstStyle>
            <a:lvl1pPr>
              <a:defRPr sz="100">
                <a:solidFill>
                  <a:schemeClr val="tx1">
                    <a:alpha val="0"/>
                  </a:schemeClr>
                </a:solidFill>
              </a:defRPr>
            </a:lvl1pPr>
          </a:lstStyle>
          <a:p>
            <a:r>
              <a:rPr lang="en-US" noProof="1"/>
              <a:t> dsafasdfadsfdsfasdfsadfasdfadsf sdaf asdfasdf</a:t>
            </a:r>
          </a:p>
        </p:txBody>
      </p:sp>
    </p:spTree>
    <p:extLst>
      <p:ext uri="{BB962C8B-B14F-4D97-AF65-F5344CB8AC3E}">
        <p14:creationId xmlns:p14="http://schemas.microsoft.com/office/powerpoint/2010/main" val="385470920"/>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genda ">
    <p:bg>
      <p:bgPr>
        <a:solidFill>
          <a:schemeClr val="tx1"/>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A60EB3CE-8FA7-6B59-50FD-F65D29AB3304}"/>
              </a:ext>
            </a:extLst>
          </p:cNvPr>
          <p:cNvSpPr txBox="1">
            <a:spLocks/>
          </p:cNvSpPr>
          <p:nvPr userDrawn="1"/>
        </p:nvSpPr>
        <p:spPr bwMode="gray">
          <a:xfrm>
            <a:off x="1234988" y="1592263"/>
            <a:ext cx="10585538" cy="3457574"/>
          </a:xfrm>
          <a:prstGeom prst="rect">
            <a:avLst/>
          </a:prstGeom>
          <a:noFill/>
        </p:spPr>
        <p:txBody>
          <a:bodyPr wrap="square" lIns="0" tIns="0" rIns="0" bIns="0" rtlCol="0" anchor="ctr">
            <a:noAutofit/>
          </a:bodyPr>
          <a:lstStyle/>
          <a:p>
            <a:pPr marL="0" indent="0" algn="l" defTabSz="914347">
              <a:lnSpc>
                <a:spcPct val="110000"/>
              </a:lnSpc>
              <a:spcBef>
                <a:spcPts val="300"/>
              </a:spcBef>
              <a:spcAft>
                <a:spcPts val="300"/>
              </a:spcAft>
              <a:buClr>
                <a:schemeClr val="accent1"/>
              </a:buClr>
              <a:buSzPct val="90000"/>
              <a:buFont typeface="Wingdings" panose="05000000000000000000" pitchFamily="2" charset="2"/>
              <a:buNone/>
            </a:pPr>
            <a:r>
              <a:rPr lang="en-US" sz="12000" b="1" dirty="0">
                <a:solidFill>
                  <a:schemeClr val="bg1"/>
                </a:solidFill>
              </a:rPr>
              <a:t>Agenda</a:t>
            </a:r>
          </a:p>
        </p:txBody>
      </p:sp>
      <p:grpSp>
        <p:nvGrpSpPr>
          <p:cNvPr id="5" name="Gruppieren 4">
            <a:extLst>
              <a:ext uri="{FF2B5EF4-FFF2-40B4-BE49-F238E27FC236}">
                <a16:creationId xmlns:a16="http://schemas.microsoft.com/office/drawing/2014/main" id="{25244B92-11CA-AA31-8AB9-45C253E1FCD6}"/>
              </a:ext>
            </a:extLst>
          </p:cNvPr>
          <p:cNvGrpSpPr/>
          <p:nvPr userDrawn="1"/>
        </p:nvGrpSpPr>
        <p:grpSpPr>
          <a:xfrm>
            <a:off x="9749847" y="2816226"/>
            <a:ext cx="1207276" cy="1009648"/>
            <a:chOff x="9336214" y="2528900"/>
            <a:chExt cx="1980368" cy="1656188"/>
          </a:xfrm>
        </p:grpSpPr>
        <p:cxnSp>
          <p:nvCxnSpPr>
            <p:cNvPr id="7" name="Gerader Verbinder 6">
              <a:extLst>
                <a:ext uri="{FF2B5EF4-FFF2-40B4-BE49-F238E27FC236}">
                  <a16:creationId xmlns:a16="http://schemas.microsoft.com/office/drawing/2014/main" id="{92178F17-D259-CFA4-628D-049EBD28B82E}"/>
                </a:ext>
              </a:extLst>
            </p:cNvPr>
            <p:cNvCxnSpPr>
              <a:cxnSpLocks/>
            </p:cNvCxnSpPr>
            <p:nvPr userDrawn="1"/>
          </p:nvCxnSpPr>
          <p:spPr bwMode="gray">
            <a:xfrm>
              <a:off x="9336214" y="3356994"/>
              <a:ext cx="1980368"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aute 4">
              <a:extLst>
                <a:ext uri="{FF2B5EF4-FFF2-40B4-BE49-F238E27FC236}">
                  <a16:creationId xmlns:a16="http://schemas.microsoft.com/office/drawing/2014/main" id="{27EC8CEF-7F13-B3B5-1CA9-5784DB43CE28}"/>
                </a:ext>
              </a:extLst>
            </p:cNvPr>
            <p:cNvSpPr/>
            <p:nvPr userDrawn="1"/>
          </p:nvSpPr>
          <p:spPr bwMode="gray">
            <a:xfrm>
              <a:off x="10488488" y="2528900"/>
              <a:ext cx="828094" cy="1656188"/>
            </a:xfrm>
            <a:custGeom>
              <a:avLst/>
              <a:gdLst>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0 w 648072"/>
                <a:gd name="connsiteY4" fmla="*/ 32403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91440 w 648072"/>
                <a:gd name="connsiteY4" fmla="*/ 41547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0" fmla="*/ 0 w 324036"/>
                <a:gd name="connsiteY0" fmla="*/ 0 h 648072"/>
                <a:gd name="connsiteX1" fmla="*/ 324036 w 324036"/>
                <a:gd name="connsiteY1" fmla="*/ 324036 h 648072"/>
                <a:gd name="connsiteX2" fmla="*/ 0 w 324036"/>
                <a:gd name="connsiteY2" fmla="*/ 648072 h 648072"/>
              </a:gdLst>
              <a:ahLst/>
              <a:cxnLst>
                <a:cxn ang="0">
                  <a:pos x="connsiteX0" y="connsiteY0"/>
                </a:cxn>
                <a:cxn ang="0">
                  <a:pos x="connsiteX1" y="connsiteY1"/>
                </a:cxn>
                <a:cxn ang="0">
                  <a:pos x="connsiteX2" y="connsiteY2"/>
                </a:cxn>
              </a:cxnLst>
              <a:rect l="l" t="t" r="r" b="b"/>
              <a:pathLst>
                <a:path w="324036" h="648072">
                  <a:moveTo>
                    <a:pt x="0" y="0"/>
                  </a:moveTo>
                  <a:lnTo>
                    <a:pt x="324036" y="324036"/>
                  </a:lnTo>
                  <a:lnTo>
                    <a:pt x="0" y="648072"/>
                  </a:lnTo>
                </a:path>
              </a:pathLst>
            </a:custGeom>
            <a:noFill/>
            <a:ln w="152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en-US" sz="1400" b="1" dirty="0">
                <a:solidFill>
                  <a:schemeClr val="bg1"/>
                </a:solidFill>
              </a:endParaRPr>
            </a:p>
          </p:txBody>
        </p:sp>
      </p:grpSp>
    </p:spTree>
    <p:extLst>
      <p:ext uri="{BB962C8B-B14F-4D97-AF65-F5344CB8AC3E}">
        <p14:creationId xmlns:p14="http://schemas.microsoft.com/office/powerpoint/2010/main" val="8020089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genda">
    <p:bg>
      <p:bgPr>
        <a:solidFill>
          <a:schemeClr val="accent1"/>
        </a:solidFill>
        <a:effectLst/>
      </p:bgPr>
    </p:bg>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CD1E56A9-7120-0C1B-1DFE-FB4F2B9F90B7}"/>
              </a:ext>
            </a:extLst>
          </p:cNvPr>
          <p:cNvSpPr/>
          <p:nvPr userDrawn="1"/>
        </p:nvSpPr>
        <p:spPr bwMode="gray">
          <a:xfrm>
            <a:off x="10091738" y="1"/>
            <a:ext cx="2100262" cy="68579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CAF5B4F9-46BC-DCE2-AB96-AC7CB76E8AD8}"/>
              </a:ext>
            </a:extLst>
          </p:cNvPr>
          <p:cNvSpPr>
            <a:spLocks noGrp="1"/>
          </p:cNvSpPr>
          <p:nvPr>
            <p:ph type="title" hasCustomPrompt="1"/>
          </p:nvPr>
        </p:nvSpPr>
        <p:spPr bwMode="black">
          <a:xfrm>
            <a:off x="371475" y="368299"/>
            <a:ext cx="1728788" cy="1008063"/>
          </a:xfrm>
        </p:spPr>
        <p:txBody>
          <a:bodyPr tIns="252000"/>
          <a:lstStyle>
            <a:lvl1pPr>
              <a:defRPr sz="2100">
                <a:solidFill>
                  <a:schemeClr val="bg1"/>
                </a:solidFill>
              </a:defRPr>
            </a:lvl1pPr>
          </a:lstStyle>
          <a:p>
            <a:r>
              <a:rPr lang="en-US" dirty="0"/>
              <a:t>Content</a:t>
            </a:r>
          </a:p>
        </p:txBody>
      </p:sp>
      <p:sp>
        <p:nvSpPr>
          <p:cNvPr id="7" name="Textplatzhalter 6">
            <a:extLst>
              <a:ext uri="{FF2B5EF4-FFF2-40B4-BE49-F238E27FC236}">
                <a16:creationId xmlns:a16="http://schemas.microsoft.com/office/drawing/2014/main" id="{3A62E724-8D8E-017B-D237-54AB651DA617}"/>
              </a:ext>
            </a:extLst>
          </p:cNvPr>
          <p:cNvSpPr>
            <a:spLocks noGrp="1"/>
          </p:cNvSpPr>
          <p:nvPr>
            <p:ph type="body" sz="quarter" idx="13" hasCustomPrompt="1"/>
          </p:nvPr>
        </p:nvSpPr>
        <p:spPr bwMode="black">
          <a:xfrm>
            <a:off x="2316163" y="368300"/>
            <a:ext cx="6588125" cy="4681538"/>
          </a:xfrm>
        </p:spPr>
        <p:txBody>
          <a:bodyPr tIns="252000"/>
          <a:lstStyle>
            <a:lvl1pPr marL="540000" indent="-540000">
              <a:lnSpc>
                <a:spcPct val="85000"/>
              </a:lnSpc>
              <a:spcBef>
                <a:spcPts val="1800"/>
              </a:spcBef>
              <a:spcAft>
                <a:spcPts val="600"/>
              </a:spcAft>
              <a:buClr>
                <a:schemeClr val="bg1"/>
              </a:buClr>
              <a:buFont typeface="+mj-lt"/>
              <a:buAutoNum type="arabicPeriod"/>
              <a:defRPr sz="3500">
                <a:solidFill>
                  <a:schemeClr val="accent1">
                    <a:lumMod val="20000"/>
                    <a:lumOff val="80000"/>
                  </a:schemeClr>
                </a:solidFill>
                <a:latin typeface="+mj-lt"/>
              </a:defRPr>
            </a:lvl1pPr>
            <a:lvl2pPr marL="808038" indent="-268288">
              <a:lnSpc>
                <a:spcPct val="100000"/>
              </a:lnSpc>
              <a:spcBef>
                <a:spcPts val="200"/>
              </a:spcBef>
              <a:spcAft>
                <a:spcPts val="400"/>
              </a:spcAft>
              <a:buClr>
                <a:schemeClr val="bg1"/>
              </a:buClr>
              <a:defRPr sz="1600">
                <a:solidFill>
                  <a:schemeClr val="bg1"/>
                </a:solidFill>
              </a:defRPr>
            </a:lvl2pPr>
            <a:lvl3pPr marL="808038" indent="-268288">
              <a:lnSpc>
                <a:spcPct val="100000"/>
              </a:lnSpc>
              <a:spcBef>
                <a:spcPts val="200"/>
              </a:spcBef>
              <a:spcAft>
                <a:spcPts val="400"/>
              </a:spcAft>
              <a:buClr>
                <a:schemeClr val="bg1"/>
              </a:buClr>
              <a:buFont typeface="+mj-lt"/>
              <a:buAutoNum type="alphaLcPeriod"/>
              <a:defRPr sz="1600">
                <a:solidFill>
                  <a:schemeClr val="bg1"/>
                </a:solidFill>
              </a:defRPr>
            </a:lvl3pPr>
            <a:lvl4pPr marL="540000" indent="0">
              <a:lnSpc>
                <a:spcPct val="100000"/>
              </a:lnSpc>
              <a:spcBef>
                <a:spcPts val="200"/>
              </a:spcBef>
              <a:spcAft>
                <a:spcPts val="400"/>
              </a:spcAft>
              <a:buNone/>
              <a:defRPr sz="1600" b="0">
                <a:solidFill>
                  <a:schemeClr val="bg1"/>
                </a:solidFill>
              </a:defRPr>
            </a:lvl4pPr>
            <a:lvl5pPr marL="540000" indent="0">
              <a:lnSpc>
                <a:spcPct val="100000"/>
              </a:lnSpc>
              <a:spcBef>
                <a:spcPts val="200"/>
              </a:spcBef>
              <a:spcAft>
                <a:spcPts val="400"/>
              </a:spcAft>
              <a:buFont typeface="Arial" panose="020B0604020202020204" pitchFamily="34" charset="0"/>
              <a:buNone/>
              <a:defRPr sz="1600" b="0">
                <a:solidFill>
                  <a:schemeClr val="bg1"/>
                </a:solidFill>
              </a:defRPr>
            </a:lvl5pPr>
            <a:lvl6pPr marL="540000" indent="0">
              <a:lnSpc>
                <a:spcPct val="100000"/>
              </a:lnSpc>
              <a:spcBef>
                <a:spcPts val="200"/>
              </a:spcBef>
              <a:spcAft>
                <a:spcPts val="400"/>
              </a:spcAft>
              <a:defRPr sz="1600" b="0">
                <a:solidFill>
                  <a:schemeClr val="bg1"/>
                </a:solidFill>
              </a:defRPr>
            </a:lvl6pPr>
            <a:lvl7pPr marL="540000" indent="0">
              <a:lnSpc>
                <a:spcPct val="100000"/>
              </a:lnSpc>
              <a:spcBef>
                <a:spcPts val="200"/>
              </a:spcBef>
              <a:spcAft>
                <a:spcPts val="400"/>
              </a:spcAft>
              <a:defRPr sz="1600" b="0">
                <a:solidFill>
                  <a:schemeClr val="bg1"/>
                </a:solidFill>
              </a:defRPr>
            </a:lvl7pPr>
            <a:lvl8pPr marL="540000" indent="0">
              <a:lnSpc>
                <a:spcPct val="100000"/>
              </a:lnSpc>
              <a:spcBef>
                <a:spcPts val="200"/>
              </a:spcBef>
              <a:spcAft>
                <a:spcPts val="400"/>
              </a:spcAft>
              <a:defRPr sz="1600" b="0">
                <a:solidFill>
                  <a:schemeClr val="bg1"/>
                </a:solidFill>
              </a:defRPr>
            </a:lvl8pPr>
            <a:lvl9pPr marL="540000" indent="0">
              <a:lnSpc>
                <a:spcPct val="100000"/>
              </a:lnSpc>
              <a:spcBef>
                <a:spcPts val="200"/>
              </a:spcBef>
              <a:spcAft>
                <a:spcPts val="400"/>
              </a:spcAft>
              <a:defRPr sz="1800" b="0">
                <a:solidFill>
                  <a:schemeClr val="bg1"/>
                </a:solidFill>
              </a:defRPr>
            </a:lvl9pPr>
          </a:lstStyle>
          <a:p>
            <a:pPr lvl="0"/>
            <a:r>
              <a:rPr lang="en-US" dirty="0"/>
              <a:t>Add text</a:t>
            </a:r>
          </a:p>
        </p:txBody>
      </p:sp>
      <p:sp>
        <p:nvSpPr>
          <p:cNvPr id="3" name="Datumsplatzhalter 3">
            <a:extLst>
              <a:ext uri="{FF2B5EF4-FFF2-40B4-BE49-F238E27FC236}">
                <a16:creationId xmlns:a16="http://schemas.microsoft.com/office/drawing/2014/main" id="{AA1E83E6-0784-7D15-05B6-ECA93ACB4E01}"/>
              </a:ext>
            </a:extLst>
          </p:cNvPr>
          <p:cNvSpPr>
            <a:spLocks noGrp="1"/>
          </p:cNvSpPr>
          <p:nvPr>
            <p:ph type="dt" sz="half" idx="10"/>
          </p:nvPr>
        </p:nvSpPr>
        <p:spPr bwMode="gray">
          <a:xfrm>
            <a:off x="0" y="6858000"/>
            <a:ext cx="0" cy="0"/>
          </a:xfrm>
          <a:prstGeom prst="rect">
            <a:avLst/>
          </a:prstGeom>
        </p:spPr>
        <p:txBody>
          <a:bodyPr wrap="none">
            <a:normAutofit/>
          </a:bodyPr>
          <a:lstStyle>
            <a:lvl1pPr>
              <a:defRPr>
                <a:noFill/>
              </a:defRPr>
            </a:lvl1pPr>
          </a:lstStyle>
          <a:p>
            <a:fld id="{9E0C7173-DE9B-E741-B728-0CE7E2202B62}" type="datetime3">
              <a:rPr lang="de-DE" smtClean="0"/>
              <a:t>12/10/2026</a:t>
            </a:fld>
            <a:endParaRPr lang="en-US" dirty="0"/>
          </a:p>
        </p:txBody>
      </p:sp>
      <p:sp>
        <p:nvSpPr>
          <p:cNvPr id="4" name="Fußzeilenplatzhalter 4">
            <a:extLst>
              <a:ext uri="{FF2B5EF4-FFF2-40B4-BE49-F238E27FC236}">
                <a16:creationId xmlns:a16="http://schemas.microsoft.com/office/drawing/2014/main" id="{64CFC666-FAD5-95CE-AB04-8312C38E5E37}"/>
              </a:ext>
            </a:extLst>
          </p:cNvPr>
          <p:cNvSpPr>
            <a:spLocks noGrp="1"/>
          </p:cNvSpPr>
          <p:nvPr>
            <p:ph type="ftr" sz="quarter" idx="11"/>
          </p:nvPr>
        </p:nvSpPr>
        <p:spPr bwMode="gray">
          <a:xfrm>
            <a:off x="0" y="6858000"/>
            <a:ext cx="0" cy="0"/>
          </a:xfrm>
        </p:spPr>
        <p:txBody>
          <a:bodyPr wrap="none">
            <a:normAutofit/>
          </a:bodyPr>
          <a:lstStyle>
            <a:lvl1pPr>
              <a:defRPr sz="100">
                <a:noFill/>
              </a:defRPr>
            </a:lvl1pPr>
          </a:lstStyle>
          <a:p>
            <a:r>
              <a:rPr lang="en-US"/>
              <a:t>Dominik Fuchß et al. - ExArch: Enabling Architecture Traceability by LLM-based Architecture Component Name Extraction</a:t>
            </a:r>
            <a:endParaRPr lang="en-US" dirty="0"/>
          </a:p>
        </p:txBody>
      </p:sp>
      <p:sp>
        <p:nvSpPr>
          <p:cNvPr id="5" name="Foliennummernplatzhalter 5">
            <a:extLst>
              <a:ext uri="{FF2B5EF4-FFF2-40B4-BE49-F238E27FC236}">
                <a16:creationId xmlns:a16="http://schemas.microsoft.com/office/drawing/2014/main" id="{E88CBA03-8F50-B545-A32B-4EB8051F12C7}"/>
              </a:ext>
            </a:extLst>
          </p:cNvPr>
          <p:cNvSpPr>
            <a:spLocks noGrp="1"/>
          </p:cNvSpPr>
          <p:nvPr>
            <p:ph type="sldNum" sz="quarter" idx="12"/>
          </p:nvPr>
        </p:nvSpPr>
        <p:spPr bwMode="gray">
          <a:xfrm>
            <a:off x="0" y="6858000"/>
            <a:ext cx="0" cy="0"/>
          </a:xfrm>
        </p:spPr>
        <p:txBody>
          <a:bodyPr wrap="none">
            <a:normAutofit/>
          </a:bodyPr>
          <a:lstStyle>
            <a:lvl1pPr>
              <a:defRPr sz="100">
                <a:noFill/>
              </a:defRPr>
            </a:lvl1pPr>
          </a:lstStyle>
          <a:p>
            <a:fld id="{776FC98F-84AD-404B-BCCB-49E092AA6DE0}" type="slidenum">
              <a:rPr lang="en-US" smtClean="0"/>
              <a:pPr/>
              <a:t>‹#›</a:t>
            </a:fld>
            <a:endParaRPr lang="en-US" dirty="0"/>
          </a:p>
        </p:txBody>
      </p:sp>
      <p:grpSp>
        <p:nvGrpSpPr>
          <p:cNvPr id="6" name="Gruppieren 8">
            <a:extLst>
              <a:ext uri="{FF2B5EF4-FFF2-40B4-BE49-F238E27FC236}">
                <a16:creationId xmlns:a16="http://schemas.microsoft.com/office/drawing/2014/main" id="{4F193AEC-6C33-5D16-E8BD-11008ABD0D26}"/>
              </a:ext>
            </a:extLst>
          </p:cNvPr>
          <p:cNvGrpSpPr>
            <a:grpSpLocks/>
          </p:cNvGrpSpPr>
          <p:nvPr userDrawn="1"/>
        </p:nvGrpSpPr>
        <p:grpSpPr bwMode="gray">
          <a:xfrm>
            <a:off x="10710878" y="368659"/>
            <a:ext cx="861983" cy="309203"/>
            <a:chOff x="11189494" y="381000"/>
            <a:chExt cx="621506" cy="222941"/>
          </a:xfrm>
        </p:grpSpPr>
        <p:sp>
          <p:nvSpPr>
            <p:cNvPr id="12" name="Freihandform: Form 9">
              <a:extLst>
                <a:ext uri="{FF2B5EF4-FFF2-40B4-BE49-F238E27FC236}">
                  <a16:creationId xmlns:a16="http://schemas.microsoft.com/office/drawing/2014/main" id="{BA3CA40A-7851-2B35-5B5A-35D208E18409}"/>
                </a:ext>
              </a:extLst>
            </p:cNvPr>
            <p:cNvSpPr/>
            <p:nvPr/>
          </p:nvSpPr>
          <p:spPr bwMode="gray">
            <a:xfrm>
              <a:off x="11360511" y="381000"/>
              <a:ext cx="450489" cy="222941"/>
            </a:xfrm>
            <a:custGeom>
              <a:avLst/>
              <a:gdLst>
                <a:gd name="connsiteX0" fmla="*/ 303449 w 450489"/>
                <a:gd name="connsiteY0" fmla="*/ 222 h 222941"/>
                <a:gd name="connsiteX1" fmla="*/ 450489 w 450489"/>
                <a:gd name="connsiteY1" fmla="*/ 222 h 222941"/>
                <a:gd name="connsiteX2" fmla="*/ 450489 w 450489"/>
                <a:gd name="connsiteY2" fmla="*/ 50305 h 222941"/>
                <a:gd name="connsiteX3" fmla="*/ 407489 w 450489"/>
                <a:gd name="connsiteY3" fmla="*/ 50305 h 222941"/>
                <a:gd name="connsiteX4" fmla="*/ 407489 w 450489"/>
                <a:gd name="connsiteY4" fmla="*/ 222941 h 222941"/>
                <a:gd name="connsiteX5" fmla="*/ 346449 w 450489"/>
                <a:gd name="connsiteY5" fmla="*/ 222941 h 222941"/>
                <a:gd name="connsiteX6" fmla="*/ 346449 w 450489"/>
                <a:gd name="connsiteY6" fmla="*/ 50305 h 222941"/>
                <a:gd name="connsiteX7" fmla="*/ 303449 w 450489"/>
                <a:gd name="connsiteY7" fmla="*/ 50305 h 222941"/>
                <a:gd name="connsiteX8" fmla="*/ 227770 w 450489"/>
                <a:gd name="connsiteY8" fmla="*/ 222 h 222941"/>
                <a:gd name="connsiteX9" fmla="*/ 288808 w 450489"/>
                <a:gd name="connsiteY9" fmla="*/ 222 h 222941"/>
                <a:gd name="connsiteX10" fmla="*/ 288808 w 450489"/>
                <a:gd name="connsiteY10" fmla="*/ 222719 h 222941"/>
                <a:gd name="connsiteX11" fmla="*/ 227770 w 450489"/>
                <a:gd name="connsiteY11" fmla="*/ 222719 h 222941"/>
                <a:gd name="connsiteX12" fmla="*/ 52591 w 450489"/>
                <a:gd name="connsiteY12" fmla="*/ 222 h 222941"/>
                <a:gd name="connsiteX13" fmla="*/ 54433 w 450489"/>
                <a:gd name="connsiteY13" fmla="*/ 222 h 222941"/>
                <a:gd name="connsiteX14" fmla="*/ 54211 w 450489"/>
                <a:gd name="connsiteY14" fmla="*/ 222719 h 222941"/>
                <a:gd name="connsiteX15" fmla="*/ 54179 w 450489"/>
                <a:gd name="connsiteY15" fmla="*/ 222719 h 222941"/>
                <a:gd name="connsiteX16" fmla="*/ 0 w 450489"/>
                <a:gd name="connsiteY16" fmla="*/ 6637 h 222941"/>
                <a:gd name="connsiteX17" fmla="*/ 52591 w 450489"/>
                <a:gd name="connsiteY17" fmla="*/ 222 h 222941"/>
                <a:gd name="connsiteX18" fmla="*/ 147041 w 450489"/>
                <a:gd name="connsiteY18" fmla="*/ 0 h 222941"/>
                <a:gd name="connsiteX19" fmla="*/ 217003 w 450489"/>
                <a:gd name="connsiteY19" fmla="*/ 0 h 222941"/>
                <a:gd name="connsiteX20" fmla="*/ 126906 w 450489"/>
                <a:gd name="connsiteY20" fmla="*/ 112042 h 222941"/>
                <a:gd name="connsiteX21" fmla="*/ 217448 w 450489"/>
                <a:gd name="connsiteY21" fmla="*/ 222719 h 222941"/>
                <a:gd name="connsiteX22" fmla="*/ 149581 w 450489"/>
                <a:gd name="connsiteY22" fmla="*/ 222719 h 222941"/>
                <a:gd name="connsiteX23" fmla="*/ 68852 w 450489"/>
                <a:gd name="connsiteY23" fmla="*/ 136051 h 222941"/>
                <a:gd name="connsiteX24" fmla="*/ 68852 w 450489"/>
                <a:gd name="connsiteY24" fmla="*/ 86446 h 22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489" h="222941">
                  <a:moveTo>
                    <a:pt x="303449" y="222"/>
                  </a:moveTo>
                  <a:lnTo>
                    <a:pt x="450489" y="222"/>
                  </a:lnTo>
                  <a:lnTo>
                    <a:pt x="450489" y="50305"/>
                  </a:lnTo>
                  <a:lnTo>
                    <a:pt x="407489" y="50305"/>
                  </a:lnTo>
                  <a:lnTo>
                    <a:pt x="407489" y="222941"/>
                  </a:lnTo>
                  <a:lnTo>
                    <a:pt x="346449" y="222941"/>
                  </a:lnTo>
                  <a:lnTo>
                    <a:pt x="346449" y="50305"/>
                  </a:lnTo>
                  <a:lnTo>
                    <a:pt x="303449" y="50305"/>
                  </a:lnTo>
                  <a:close/>
                  <a:moveTo>
                    <a:pt x="227770" y="222"/>
                  </a:moveTo>
                  <a:lnTo>
                    <a:pt x="288808" y="222"/>
                  </a:lnTo>
                  <a:lnTo>
                    <a:pt x="288808" y="222719"/>
                  </a:lnTo>
                  <a:lnTo>
                    <a:pt x="227770" y="222719"/>
                  </a:lnTo>
                  <a:close/>
                  <a:moveTo>
                    <a:pt x="52591" y="222"/>
                  </a:moveTo>
                  <a:lnTo>
                    <a:pt x="54433" y="222"/>
                  </a:lnTo>
                  <a:lnTo>
                    <a:pt x="54211" y="222719"/>
                  </a:lnTo>
                  <a:lnTo>
                    <a:pt x="54179" y="222719"/>
                  </a:lnTo>
                  <a:lnTo>
                    <a:pt x="0" y="6637"/>
                  </a:lnTo>
                  <a:cubicBezTo>
                    <a:pt x="16927" y="2509"/>
                    <a:pt x="34521" y="222"/>
                    <a:pt x="52591" y="222"/>
                  </a:cubicBezTo>
                  <a:close/>
                  <a:moveTo>
                    <a:pt x="147041" y="0"/>
                  </a:moveTo>
                  <a:lnTo>
                    <a:pt x="217003" y="0"/>
                  </a:lnTo>
                  <a:lnTo>
                    <a:pt x="126906" y="112042"/>
                  </a:lnTo>
                  <a:lnTo>
                    <a:pt x="217448" y="222719"/>
                  </a:lnTo>
                  <a:lnTo>
                    <a:pt x="149581" y="222719"/>
                  </a:lnTo>
                  <a:lnTo>
                    <a:pt x="68852" y="136051"/>
                  </a:lnTo>
                  <a:lnTo>
                    <a:pt x="68852" y="86446"/>
                  </a:lnTo>
                  <a:close/>
                </a:path>
              </a:pathLst>
            </a:custGeom>
            <a:solidFill>
              <a:srgbClr val="000000"/>
            </a:solidFill>
            <a:ln w="9525" cap="flat">
              <a:noFill/>
              <a:prstDash val="solid"/>
              <a:miter/>
            </a:ln>
          </p:spPr>
          <p:txBody>
            <a:bodyPr rtlCol="0" anchor="ctr"/>
            <a:lstStyle/>
            <a:p>
              <a:endParaRPr lang="en-US" dirty="0"/>
            </a:p>
          </p:txBody>
        </p:sp>
        <p:sp>
          <p:nvSpPr>
            <p:cNvPr id="13" name="Freihandform: Form 10">
              <a:extLst>
                <a:ext uri="{FF2B5EF4-FFF2-40B4-BE49-F238E27FC236}">
                  <a16:creationId xmlns:a16="http://schemas.microsoft.com/office/drawing/2014/main" id="{E7EC9A8E-93DF-7D38-89A8-78C0093850F3}"/>
                </a:ext>
              </a:extLst>
            </p:cNvPr>
            <p:cNvSpPr/>
            <p:nvPr/>
          </p:nvSpPr>
          <p:spPr bwMode="gray">
            <a:xfrm>
              <a:off x="11189494" y="401800"/>
              <a:ext cx="225229" cy="201918"/>
            </a:xfrm>
            <a:custGeom>
              <a:avLst/>
              <a:gdLst>
                <a:gd name="connsiteX0" fmla="*/ 225193 w 225229"/>
                <a:gd name="connsiteY0" fmla="*/ 201842 h 201918"/>
                <a:gd name="connsiteX1" fmla="*/ 225228 w 225229"/>
                <a:gd name="connsiteY1" fmla="*/ 201885 h 201918"/>
                <a:gd name="connsiteX2" fmla="*/ 225228 w 225229"/>
                <a:gd name="connsiteY2" fmla="*/ 201917 h 201918"/>
                <a:gd name="connsiteX3" fmla="*/ 7082 w 225229"/>
                <a:gd name="connsiteY3" fmla="*/ 147485 h 201918"/>
                <a:gd name="connsiteX4" fmla="*/ 225228 w 225229"/>
                <a:gd name="connsiteY4" fmla="*/ 201918 h 201918"/>
                <a:gd name="connsiteX5" fmla="*/ 0 w 225229"/>
                <a:gd name="connsiteY5" fmla="*/ 201918 h 201918"/>
                <a:gd name="connsiteX6" fmla="*/ 7082 w 225229"/>
                <a:gd name="connsiteY6" fmla="*/ 147485 h 201918"/>
                <a:gd name="connsiteX7" fmla="*/ 51226 w 225229"/>
                <a:gd name="connsiteY7" fmla="*/ 60817 h 201918"/>
                <a:gd name="connsiteX8" fmla="*/ 225229 w 225229"/>
                <a:gd name="connsiteY8" fmla="*/ 201918 h 201918"/>
                <a:gd name="connsiteX9" fmla="*/ 21723 w 225229"/>
                <a:gd name="connsiteY9" fmla="*/ 107247 h 201918"/>
                <a:gd name="connsiteX10" fmla="*/ 51226 w 225229"/>
                <a:gd name="connsiteY10" fmla="*/ 60817 h 201918"/>
                <a:gd name="connsiteX11" fmla="*/ 130335 w 225229"/>
                <a:gd name="connsiteY11" fmla="*/ 0 h 201918"/>
                <a:gd name="connsiteX12" fmla="*/ 225193 w 225229"/>
                <a:gd name="connsiteY12" fmla="*/ 201842 h 201918"/>
                <a:gd name="connsiteX13" fmla="*/ 83682 w 225229"/>
                <a:gd name="connsiteY13" fmla="*/ 28805 h 201918"/>
                <a:gd name="connsiteX14" fmla="*/ 130335 w 225229"/>
                <a:gd name="connsiteY14" fmla="*/ 0 h 20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5229" h="201918">
                  <a:moveTo>
                    <a:pt x="225193" y="201842"/>
                  </a:moveTo>
                  <a:lnTo>
                    <a:pt x="225228" y="201885"/>
                  </a:lnTo>
                  <a:lnTo>
                    <a:pt x="225228" y="201917"/>
                  </a:lnTo>
                  <a:close/>
                  <a:moveTo>
                    <a:pt x="7082" y="147485"/>
                  </a:moveTo>
                  <a:lnTo>
                    <a:pt x="225228" y="201918"/>
                  </a:lnTo>
                  <a:lnTo>
                    <a:pt x="0" y="201918"/>
                  </a:lnTo>
                  <a:cubicBezTo>
                    <a:pt x="222" y="183149"/>
                    <a:pt x="2509" y="164857"/>
                    <a:pt x="7082" y="147485"/>
                  </a:cubicBezTo>
                  <a:close/>
                  <a:moveTo>
                    <a:pt x="51226" y="60817"/>
                  </a:moveTo>
                  <a:lnTo>
                    <a:pt x="225229" y="201918"/>
                  </a:lnTo>
                  <a:lnTo>
                    <a:pt x="21723" y="107247"/>
                  </a:lnTo>
                  <a:cubicBezTo>
                    <a:pt x="29504" y="90543"/>
                    <a:pt x="39571" y="74981"/>
                    <a:pt x="51226" y="60817"/>
                  </a:cubicBezTo>
                  <a:close/>
                  <a:moveTo>
                    <a:pt x="130335" y="0"/>
                  </a:moveTo>
                  <a:lnTo>
                    <a:pt x="225193" y="201842"/>
                  </a:lnTo>
                  <a:lnTo>
                    <a:pt x="83682" y="28805"/>
                  </a:lnTo>
                  <a:cubicBezTo>
                    <a:pt x="97878" y="17372"/>
                    <a:pt x="113408" y="7781"/>
                    <a:pt x="130335" y="0"/>
                  </a:cubicBezTo>
                  <a:close/>
                </a:path>
              </a:pathLst>
            </a:custGeom>
            <a:solidFill>
              <a:schemeClr val="accent1"/>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20507919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Agenda blue">
    <p:bg>
      <p:bgPr>
        <a:solidFill>
          <a:schemeClr val="accent1"/>
        </a:solidFill>
        <a:effectLst/>
      </p:bgPr>
    </p:bg>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CD1E56A9-7120-0C1B-1DFE-FB4F2B9F90B7}"/>
              </a:ext>
            </a:extLst>
          </p:cNvPr>
          <p:cNvSpPr/>
          <p:nvPr userDrawn="1"/>
        </p:nvSpPr>
        <p:spPr bwMode="gray">
          <a:xfrm>
            <a:off x="10091738" y="0"/>
            <a:ext cx="2100262" cy="685799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CAF5B4F9-46BC-DCE2-AB96-AC7CB76E8AD8}"/>
              </a:ext>
            </a:extLst>
          </p:cNvPr>
          <p:cNvSpPr>
            <a:spLocks noGrp="1"/>
          </p:cNvSpPr>
          <p:nvPr>
            <p:ph type="title" hasCustomPrompt="1"/>
          </p:nvPr>
        </p:nvSpPr>
        <p:spPr bwMode="black">
          <a:xfrm>
            <a:off x="371475" y="368300"/>
            <a:ext cx="1728788" cy="1008063"/>
          </a:xfrm>
        </p:spPr>
        <p:txBody>
          <a:bodyPr tIns="252000"/>
          <a:lstStyle>
            <a:lvl1pPr>
              <a:defRPr sz="2100">
                <a:solidFill>
                  <a:schemeClr val="bg1"/>
                </a:solidFill>
              </a:defRPr>
            </a:lvl1pPr>
          </a:lstStyle>
          <a:p>
            <a:r>
              <a:rPr lang="en-US" dirty="0"/>
              <a:t>Content</a:t>
            </a:r>
          </a:p>
        </p:txBody>
      </p:sp>
      <p:sp>
        <p:nvSpPr>
          <p:cNvPr id="6" name="Datumsplatzhalter 3">
            <a:extLst>
              <a:ext uri="{FF2B5EF4-FFF2-40B4-BE49-F238E27FC236}">
                <a16:creationId xmlns:a16="http://schemas.microsoft.com/office/drawing/2014/main" id="{C2C08001-0F3C-B494-75F8-9E71BBFF6810}"/>
              </a:ext>
            </a:extLst>
          </p:cNvPr>
          <p:cNvSpPr>
            <a:spLocks noGrp="1"/>
          </p:cNvSpPr>
          <p:nvPr>
            <p:ph type="dt" sz="half" idx="10"/>
          </p:nvPr>
        </p:nvSpPr>
        <p:spPr bwMode="gray">
          <a:xfrm>
            <a:off x="0" y="6858000"/>
            <a:ext cx="0" cy="0"/>
          </a:xfrm>
          <a:prstGeom prst="rect">
            <a:avLst/>
          </a:prstGeom>
        </p:spPr>
        <p:txBody>
          <a:bodyPr wrap="none">
            <a:normAutofit/>
          </a:bodyPr>
          <a:lstStyle>
            <a:lvl1pPr>
              <a:defRPr>
                <a:noFill/>
              </a:defRPr>
            </a:lvl1pPr>
          </a:lstStyle>
          <a:p>
            <a:fld id="{E7080760-1E91-4B4C-80E9-2B8EB93C1E07}" type="datetime3">
              <a:rPr lang="de-DE" smtClean="0"/>
              <a:t>12/10/2026</a:t>
            </a:fld>
            <a:endParaRPr lang="en-US" dirty="0"/>
          </a:p>
        </p:txBody>
      </p:sp>
      <p:sp>
        <p:nvSpPr>
          <p:cNvPr id="15" name="Fußzeilenplatzhalter 4">
            <a:extLst>
              <a:ext uri="{FF2B5EF4-FFF2-40B4-BE49-F238E27FC236}">
                <a16:creationId xmlns:a16="http://schemas.microsoft.com/office/drawing/2014/main" id="{B6259812-E65C-E700-2748-83B9B6FC5AE1}"/>
              </a:ext>
            </a:extLst>
          </p:cNvPr>
          <p:cNvSpPr>
            <a:spLocks noGrp="1"/>
          </p:cNvSpPr>
          <p:nvPr>
            <p:ph type="ftr" sz="quarter" idx="11"/>
          </p:nvPr>
        </p:nvSpPr>
        <p:spPr bwMode="gray">
          <a:xfrm>
            <a:off x="0" y="6858000"/>
            <a:ext cx="0" cy="0"/>
          </a:xfrm>
        </p:spPr>
        <p:txBody>
          <a:bodyPr wrap="none">
            <a:normAutofit/>
          </a:bodyPr>
          <a:lstStyle>
            <a:lvl1pPr>
              <a:defRPr sz="100">
                <a:noFill/>
              </a:defRPr>
            </a:lvl1pPr>
          </a:lstStyle>
          <a:p>
            <a:r>
              <a:rPr lang="en-US"/>
              <a:t>Dominik Fuchß et al. - ExArch: Enabling Architecture Traceability by LLM-based Architecture Component Name Extraction</a:t>
            </a:r>
            <a:endParaRPr lang="en-US" dirty="0"/>
          </a:p>
        </p:txBody>
      </p:sp>
      <p:sp>
        <p:nvSpPr>
          <p:cNvPr id="16" name="Foliennummernplatzhalter 5">
            <a:extLst>
              <a:ext uri="{FF2B5EF4-FFF2-40B4-BE49-F238E27FC236}">
                <a16:creationId xmlns:a16="http://schemas.microsoft.com/office/drawing/2014/main" id="{09484FD1-E4AD-217E-F687-4A210DD2A549}"/>
              </a:ext>
            </a:extLst>
          </p:cNvPr>
          <p:cNvSpPr>
            <a:spLocks noGrp="1"/>
          </p:cNvSpPr>
          <p:nvPr>
            <p:ph type="sldNum" sz="quarter" idx="12"/>
          </p:nvPr>
        </p:nvSpPr>
        <p:spPr bwMode="gray">
          <a:xfrm>
            <a:off x="0" y="6858000"/>
            <a:ext cx="0" cy="0"/>
          </a:xfrm>
        </p:spPr>
        <p:txBody>
          <a:bodyPr wrap="none">
            <a:normAutofit/>
          </a:bodyPr>
          <a:lstStyle>
            <a:lvl1pPr>
              <a:defRPr sz="100">
                <a:noFill/>
              </a:defRPr>
            </a:lvl1pPr>
          </a:lstStyle>
          <a:p>
            <a:fld id="{776FC98F-84AD-404B-BCCB-49E092AA6DE0}" type="slidenum">
              <a:rPr lang="en-US" smtClean="0"/>
              <a:pPr/>
              <a:t>‹#›</a:t>
            </a:fld>
            <a:endParaRPr lang="en-US" dirty="0"/>
          </a:p>
        </p:txBody>
      </p:sp>
      <p:grpSp>
        <p:nvGrpSpPr>
          <p:cNvPr id="4" name="Gruppieren 8">
            <a:extLst>
              <a:ext uri="{FF2B5EF4-FFF2-40B4-BE49-F238E27FC236}">
                <a16:creationId xmlns:a16="http://schemas.microsoft.com/office/drawing/2014/main" id="{76DED8B8-EFA6-718F-9119-0912343D0EB1}"/>
              </a:ext>
            </a:extLst>
          </p:cNvPr>
          <p:cNvGrpSpPr>
            <a:grpSpLocks/>
          </p:cNvGrpSpPr>
          <p:nvPr userDrawn="1"/>
        </p:nvGrpSpPr>
        <p:grpSpPr bwMode="gray">
          <a:xfrm>
            <a:off x="10710878" y="368659"/>
            <a:ext cx="861983" cy="309203"/>
            <a:chOff x="11189494" y="381000"/>
            <a:chExt cx="621506" cy="222941"/>
          </a:xfrm>
          <a:solidFill>
            <a:schemeClr val="bg1"/>
          </a:solidFill>
        </p:grpSpPr>
        <p:sp>
          <p:nvSpPr>
            <p:cNvPr id="5" name="Freihandform: Form 9">
              <a:extLst>
                <a:ext uri="{FF2B5EF4-FFF2-40B4-BE49-F238E27FC236}">
                  <a16:creationId xmlns:a16="http://schemas.microsoft.com/office/drawing/2014/main" id="{234776EF-E104-BAD6-7E97-FEE9CFC66A6D}"/>
                </a:ext>
              </a:extLst>
            </p:cNvPr>
            <p:cNvSpPr/>
            <p:nvPr/>
          </p:nvSpPr>
          <p:spPr bwMode="gray">
            <a:xfrm>
              <a:off x="11360511" y="381000"/>
              <a:ext cx="450489" cy="222941"/>
            </a:xfrm>
            <a:custGeom>
              <a:avLst/>
              <a:gdLst>
                <a:gd name="connsiteX0" fmla="*/ 303449 w 450489"/>
                <a:gd name="connsiteY0" fmla="*/ 222 h 222941"/>
                <a:gd name="connsiteX1" fmla="*/ 450489 w 450489"/>
                <a:gd name="connsiteY1" fmla="*/ 222 h 222941"/>
                <a:gd name="connsiteX2" fmla="*/ 450489 w 450489"/>
                <a:gd name="connsiteY2" fmla="*/ 50305 h 222941"/>
                <a:gd name="connsiteX3" fmla="*/ 407489 w 450489"/>
                <a:gd name="connsiteY3" fmla="*/ 50305 h 222941"/>
                <a:gd name="connsiteX4" fmla="*/ 407489 w 450489"/>
                <a:gd name="connsiteY4" fmla="*/ 222941 h 222941"/>
                <a:gd name="connsiteX5" fmla="*/ 346449 w 450489"/>
                <a:gd name="connsiteY5" fmla="*/ 222941 h 222941"/>
                <a:gd name="connsiteX6" fmla="*/ 346449 w 450489"/>
                <a:gd name="connsiteY6" fmla="*/ 50305 h 222941"/>
                <a:gd name="connsiteX7" fmla="*/ 303449 w 450489"/>
                <a:gd name="connsiteY7" fmla="*/ 50305 h 222941"/>
                <a:gd name="connsiteX8" fmla="*/ 227770 w 450489"/>
                <a:gd name="connsiteY8" fmla="*/ 222 h 222941"/>
                <a:gd name="connsiteX9" fmla="*/ 288808 w 450489"/>
                <a:gd name="connsiteY9" fmla="*/ 222 h 222941"/>
                <a:gd name="connsiteX10" fmla="*/ 288808 w 450489"/>
                <a:gd name="connsiteY10" fmla="*/ 222719 h 222941"/>
                <a:gd name="connsiteX11" fmla="*/ 227770 w 450489"/>
                <a:gd name="connsiteY11" fmla="*/ 222719 h 222941"/>
                <a:gd name="connsiteX12" fmla="*/ 52591 w 450489"/>
                <a:gd name="connsiteY12" fmla="*/ 222 h 222941"/>
                <a:gd name="connsiteX13" fmla="*/ 54433 w 450489"/>
                <a:gd name="connsiteY13" fmla="*/ 222 h 222941"/>
                <a:gd name="connsiteX14" fmla="*/ 54211 w 450489"/>
                <a:gd name="connsiteY14" fmla="*/ 222719 h 222941"/>
                <a:gd name="connsiteX15" fmla="*/ 54179 w 450489"/>
                <a:gd name="connsiteY15" fmla="*/ 222719 h 222941"/>
                <a:gd name="connsiteX16" fmla="*/ 0 w 450489"/>
                <a:gd name="connsiteY16" fmla="*/ 6637 h 222941"/>
                <a:gd name="connsiteX17" fmla="*/ 52591 w 450489"/>
                <a:gd name="connsiteY17" fmla="*/ 222 h 222941"/>
                <a:gd name="connsiteX18" fmla="*/ 147041 w 450489"/>
                <a:gd name="connsiteY18" fmla="*/ 0 h 222941"/>
                <a:gd name="connsiteX19" fmla="*/ 217003 w 450489"/>
                <a:gd name="connsiteY19" fmla="*/ 0 h 222941"/>
                <a:gd name="connsiteX20" fmla="*/ 126906 w 450489"/>
                <a:gd name="connsiteY20" fmla="*/ 112042 h 222941"/>
                <a:gd name="connsiteX21" fmla="*/ 217448 w 450489"/>
                <a:gd name="connsiteY21" fmla="*/ 222719 h 222941"/>
                <a:gd name="connsiteX22" fmla="*/ 149581 w 450489"/>
                <a:gd name="connsiteY22" fmla="*/ 222719 h 222941"/>
                <a:gd name="connsiteX23" fmla="*/ 68852 w 450489"/>
                <a:gd name="connsiteY23" fmla="*/ 136051 h 222941"/>
                <a:gd name="connsiteX24" fmla="*/ 68852 w 450489"/>
                <a:gd name="connsiteY24" fmla="*/ 86446 h 22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489" h="222941">
                  <a:moveTo>
                    <a:pt x="303449" y="222"/>
                  </a:moveTo>
                  <a:lnTo>
                    <a:pt x="450489" y="222"/>
                  </a:lnTo>
                  <a:lnTo>
                    <a:pt x="450489" y="50305"/>
                  </a:lnTo>
                  <a:lnTo>
                    <a:pt x="407489" y="50305"/>
                  </a:lnTo>
                  <a:lnTo>
                    <a:pt x="407489" y="222941"/>
                  </a:lnTo>
                  <a:lnTo>
                    <a:pt x="346449" y="222941"/>
                  </a:lnTo>
                  <a:lnTo>
                    <a:pt x="346449" y="50305"/>
                  </a:lnTo>
                  <a:lnTo>
                    <a:pt x="303449" y="50305"/>
                  </a:lnTo>
                  <a:close/>
                  <a:moveTo>
                    <a:pt x="227770" y="222"/>
                  </a:moveTo>
                  <a:lnTo>
                    <a:pt x="288808" y="222"/>
                  </a:lnTo>
                  <a:lnTo>
                    <a:pt x="288808" y="222719"/>
                  </a:lnTo>
                  <a:lnTo>
                    <a:pt x="227770" y="222719"/>
                  </a:lnTo>
                  <a:close/>
                  <a:moveTo>
                    <a:pt x="52591" y="222"/>
                  </a:moveTo>
                  <a:lnTo>
                    <a:pt x="54433" y="222"/>
                  </a:lnTo>
                  <a:lnTo>
                    <a:pt x="54211" y="222719"/>
                  </a:lnTo>
                  <a:lnTo>
                    <a:pt x="54179" y="222719"/>
                  </a:lnTo>
                  <a:lnTo>
                    <a:pt x="0" y="6637"/>
                  </a:lnTo>
                  <a:cubicBezTo>
                    <a:pt x="16927" y="2509"/>
                    <a:pt x="34521" y="222"/>
                    <a:pt x="52591" y="222"/>
                  </a:cubicBezTo>
                  <a:close/>
                  <a:moveTo>
                    <a:pt x="147041" y="0"/>
                  </a:moveTo>
                  <a:lnTo>
                    <a:pt x="217003" y="0"/>
                  </a:lnTo>
                  <a:lnTo>
                    <a:pt x="126906" y="112042"/>
                  </a:lnTo>
                  <a:lnTo>
                    <a:pt x="217448" y="222719"/>
                  </a:lnTo>
                  <a:lnTo>
                    <a:pt x="149581" y="222719"/>
                  </a:lnTo>
                  <a:lnTo>
                    <a:pt x="68852" y="136051"/>
                  </a:lnTo>
                  <a:lnTo>
                    <a:pt x="68852" y="86446"/>
                  </a:lnTo>
                  <a:close/>
                </a:path>
              </a:pathLst>
            </a:custGeom>
            <a:grpFill/>
            <a:ln w="9525" cap="flat">
              <a:noFill/>
              <a:prstDash val="solid"/>
              <a:miter/>
            </a:ln>
          </p:spPr>
          <p:txBody>
            <a:bodyPr rtlCol="0" anchor="ctr"/>
            <a:lstStyle/>
            <a:p>
              <a:endParaRPr lang="en-US" dirty="0"/>
            </a:p>
          </p:txBody>
        </p:sp>
        <p:sp>
          <p:nvSpPr>
            <p:cNvPr id="12" name="Freihandform: Form 10">
              <a:extLst>
                <a:ext uri="{FF2B5EF4-FFF2-40B4-BE49-F238E27FC236}">
                  <a16:creationId xmlns:a16="http://schemas.microsoft.com/office/drawing/2014/main" id="{AB56C35B-7BF5-A86F-9241-BB993C9B0B83}"/>
                </a:ext>
              </a:extLst>
            </p:cNvPr>
            <p:cNvSpPr/>
            <p:nvPr/>
          </p:nvSpPr>
          <p:spPr bwMode="gray">
            <a:xfrm>
              <a:off x="11189494" y="401800"/>
              <a:ext cx="225229" cy="201918"/>
            </a:xfrm>
            <a:custGeom>
              <a:avLst/>
              <a:gdLst>
                <a:gd name="connsiteX0" fmla="*/ 225193 w 225229"/>
                <a:gd name="connsiteY0" fmla="*/ 201842 h 201918"/>
                <a:gd name="connsiteX1" fmla="*/ 225228 w 225229"/>
                <a:gd name="connsiteY1" fmla="*/ 201885 h 201918"/>
                <a:gd name="connsiteX2" fmla="*/ 225228 w 225229"/>
                <a:gd name="connsiteY2" fmla="*/ 201917 h 201918"/>
                <a:gd name="connsiteX3" fmla="*/ 7082 w 225229"/>
                <a:gd name="connsiteY3" fmla="*/ 147485 h 201918"/>
                <a:gd name="connsiteX4" fmla="*/ 225228 w 225229"/>
                <a:gd name="connsiteY4" fmla="*/ 201918 h 201918"/>
                <a:gd name="connsiteX5" fmla="*/ 0 w 225229"/>
                <a:gd name="connsiteY5" fmla="*/ 201918 h 201918"/>
                <a:gd name="connsiteX6" fmla="*/ 7082 w 225229"/>
                <a:gd name="connsiteY6" fmla="*/ 147485 h 201918"/>
                <a:gd name="connsiteX7" fmla="*/ 51226 w 225229"/>
                <a:gd name="connsiteY7" fmla="*/ 60817 h 201918"/>
                <a:gd name="connsiteX8" fmla="*/ 225229 w 225229"/>
                <a:gd name="connsiteY8" fmla="*/ 201918 h 201918"/>
                <a:gd name="connsiteX9" fmla="*/ 21723 w 225229"/>
                <a:gd name="connsiteY9" fmla="*/ 107247 h 201918"/>
                <a:gd name="connsiteX10" fmla="*/ 51226 w 225229"/>
                <a:gd name="connsiteY10" fmla="*/ 60817 h 201918"/>
                <a:gd name="connsiteX11" fmla="*/ 130335 w 225229"/>
                <a:gd name="connsiteY11" fmla="*/ 0 h 201918"/>
                <a:gd name="connsiteX12" fmla="*/ 225193 w 225229"/>
                <a:gd name="connsiteY12" fmla="*/ 201842 h 201918"/>
                <a:gd name="connsiteX13" fmla="*/ 83682 w 225229"/>
                <a:gd name="connsiteY13" fmla="*/ 28805 h 201918"/>
                <a:gd name="connsiteX14" fmla="*/ 130335 w 225229"/>
                <a:gd name="connsiteY14" fmla="*/ 0 h 20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5229" h="201918">
                  <a:moveTo>
                    <a:pt x="225193" y="201842"/>
                  </a:moveTo>
                  <a:lnTo>
                    <a:pt x="225228" y="201885"/>
                  </a:lnTo>
                  <a:lnTo>
                    <a:pt x="225228" y="201917"/>
                  </a:lnTo>
                  <a:close/>
                  <a:moveTo>
                    <a:pt x="7082" y="147485"/>
                  </a:moveTo>
                  <a:lnTo>
                    <a:pt x="225228" y="201918"/>
                  </a:lnTo>
                  <a:lnTo>
                    <a:pt x="0" y="201918"/>
                  </a:lnTo>
                  <a:cubicBezTo>
                    <a:pt x="222" y="183149"/>
                    <a:pt x="2509" y="164857"/>
                    <a:pt x="7082" y="147485"/>
                  </a:cubicBezTo>
                  <a:close/>
                  <a:moveTo>
                    <a:pt x="51226" y="60817"/>
                  </a:moveTo>
                  <a:lnTo>
                    <a:pt x="225229" y="201918"/>
                  </a:lnTo>
                  <a:lnTo>
                    <a:pt x="21723" y="107247"/>
                  </a:lnTo>
                  <a:cubicBezTo>
                    <a:pt x="29504" y="90543"/>
                    <a:pt x="39571" y="74981"/>
                    <a:pt x="51226" y="60817"/>
                  </a:cubicBezTo>
                  <a:close/>
                  <a:moveTo>
                    <a:pt x="130335" y="0"/>
                  </a:moveTo>
                  <a:lnTo>
                    <a:pt x="225193" y="201842"/>
                  </a:lnTo>
                  <a:lnTo>
                    <a:pt x="83682" y="28805"/>
                  </a:lnTo>
                  <a:cubicBezTo>
                    <a:pt x="97878" y="17372"/>
                    <a:pt x="113408" y="7781"/>
                    <a:pt x="130335" y="0"/>
                  </a:cubicBezTo>
                  <a:close/>
                </a:path>
              </a:pathLst>
            </a:custGeom>
            <a:grpFill/>
            <a:ln w="9525" cap="flat">
              <a:noFill/>
              <a:prstDash val="solid"/>
              <a:miter/>
            </a:ln>
          </p:spPr>
          <p:txBody>
            <a:bodyPr rtlCol="0" anchor="ctr"/>
            <a:lstStyle/>
            <a:p>
              <a:endParaRPr lang="en-US"/>
            </a:p>
          </p:txBody>
        </p:sp>
      </p:grpSp>
      <p:sp>
        <p:nvSpPr>
          <p:cNvPr id="7" name="Textplatzhalter 6">
            <a:extLst>
              <a:ext uri="{FF2B5EF4-FFF2-40B4-BE49-F238E27FC236}">
                <a16:creationId xmlns:a16="http://schemas.microsoft.com/office/drawing/2014/main" id="{8158AFF2-074B-D1FB-1C41-F829102F48FF}"/>
              </a:ext>
            </a:extLst>
          </p:cNvPr>
          <p:cNvSpPr>
            <a:spLocks noGrp="1"/>
          </p:cNvSpPr>
          <p:nvPr>
            <p:ph type="body" sz="quarter" idx="13" hasCustomPrompt="1"/>
          </p:nvPr>
        </p:nvSpPr>
        <p:spPr bwMode="black">
          <a:xfrm>
            <a:off x="2316163" y="368300"/>
            <a:ext cx="6588125" cy="4681538"/>
          </a:xfrm>
        </p:spPr>
        <p:txBody>
          <a:bodyPr tIns="252000"/>
          <a:lstStyle>
            <a:lvl1pPr marL="540000" indent="-540000">
              <a:lnSpc>
                <a:spcPct val="85000"/>
              </a:lnSpc>
              <a:spcBef>
                <a:spcPts val="1800"/>
              </a:spcBef>
              <a:spcAft>
                <a:spcPts val="600"/>
              </a:spcAft>
              <a:buClr>
                <a:schemeClr val="bg1"/>
              </a:buClr>
              <a:buFont typeface="+mj-lt"/>
              <a:buAutoNum type="arabicPeriod"/>
              <a:defRPr sz="3500">
                <a:solidFill>
                  <a:schemeClr val="accent1">
                    <a:lumMod val="20000"/>
                    <a:lumOff val="80000"/>
                  </a:schemeClr>
                </a:solidFill>
                <a:latin typeface="+mj-lt"/>
              </a:defRPr>
            </a:lvl1pPr>
            <a:lvl2pPr marL="808038" indent="-268288">
              <a:lnSpc>
                <a:spcPct val="100000"/>
              </a:lnSpc>
              <a:spcBef>
                <a:spcPts val="200"/>
              </a:spcBef>
              <a:spcAft>
                <a:spcPts val="400"/>
              </a:spcAft>
              <a:buClr>
                <a:schemeClr val="bg1"/>
              </a:buClr>
              <a:defRPr sz="1600">
                <a:solidFill>
                  <a:schemeClr val="bg1"/>
                </a:solidFill>
              </a:defRPr>
            </a:lvl2pPr>
            <a:lvl3pPr marL="808038" indent="-268288">
              <a:lnSpc>
                <a:spcPct val="100000"/>
              </a:lnSpc>
              <a:spcBef>
                <a:spcPts val="200"/>
              </a:spcBef>
              <a:spcAft>
                <a:spcPts val="400"/>
              </a:spcAft>
              <a:buClr>
                <a:schemeClr val="bg1"/>
              </a:buClr>
              <a:buFont typeface="+mj-lt"/>
              <a:buAutoNum type="alphaLcPeriod"/>
              <a:defRPr sz="1600">
                <a:solidFill>
                  <a:schemeClr val="bg1"/>
                </a:solidFill>
              </a:defRPr>
            </a:lvl3pPr>
            <a:lvl4pPr marL="540000" indent="0">
              <a:lnSpc>
                <a:spcPct val="100000"/>
              </a:lnSpc>
              <a:spcBef>
                <a:spcPts val="200"/>
              </a:spcBef>
              <a:spcAft>
                <a:spcPts val="400"/>
              </a:spcAft>
              <a:buNone/>
              <a:defRPr sz="1600" b="0">
                <a:solidFill>
                  <a:schemeClr val="bg1"/>
                </a:solidFill>
              </a:defRPr>
            </a:lvl4pPr>
            <a:lvl5pPr marL="540000" indent="0">
              <a:lnSpc>
                <a:spcPct val="100000"/>
              </a:lnSpc>
              <a:spcBef>
                <a:spcPts val="200"/>
              </a:spcBef>
              <a:spcAft>
                <a:spcPts val="400"/>
              </a:spcAft>
              <a:buFont typeface="Arial" panose="020B0604020202020204" pitchFamily="34" charset="0"/>
              <a:buNone/>
              <a:defRPr sz="1600" b="0">
                <a:solidFill>
                  <a:schemeClr val="bg1"/>
                </a:solidFill>
              </a:defRPr>
            </a:lvl5pPr>
            <a:lvl6pPr marL="540000" indent="0">
              <a:lnSpc>
                <a:spcPct val="100000"/>
              </a:lnSpc>
              <a:spcBef>
                <a:spcPts val="200"/>
              </a:spcBef>
              <a:spcAft>
                <a:spcPts val="400"/>
              </a:spcAft>
              <a:defRPr sz="1600" b="0">
                <a:solidFill>
                  <a:schemeClr val="bg1"/>
                </a:solidFill>
              </a:defRPr>
            </a:lvl6pPr>
            <a:lvl7pPr marL="540000" indent="0">
              <a:lnSpc>
                <a:spcPct val="100000"/>
              </a:lnSpc>
              <a:spcBef>
                <a:spcPts val="200"/>
              </a:spcBef>
              <a:spcAft>
                <a:spcPts val="400"/>
              </a:spcAft>
              <a:defRPr sz="1600" b="0">
                <a:solidFill>
                  <a:schemeClr val="bg1"/>
                </a:solidFill>
              </a:defRPr>
            </a:lvl7pPr>
            <a:lvl8pPr marL="540000" indent="0">
              <a:lnSpc>
                <a:spcPct val="100000"/>
              </a:lnSpc>
              <a:spcBef>
                <a:spcPts val="200"/>
              </a:spcBef>
              <a:spcAft>
                <a:spcPts val="400"/>
              </a:spcAft>
              <a:defRPr sz="1600" b="0">
                <a:solidFill>
                  <a:schemeClr val="bg1"/>
                </a:solidFill>
              </a:defRPr>
            </a:lvl8pPr>
            <a:lvl9pPr marL="540000" indent="0">
              <a:lnSpc>
                <a:spcPct val="100000"/>
              </a:lnSpc>
              <a:spcBef>
                <a:spcPts val="200"/>
              </a:spcBef>
              <a:spcAft>
                <a:spcPts val="400"/>
              </a:spcAft>
              <a:defRPr sz="1800" b="0">
                <a:solidFill>
                  <a:schemeClr val="bg1"/>
                </a:solidFill>
              </a:defRPr>
            </a:lvl9pPr>
          </a:lstStyle>
          <a:p>
            <a:pPr lvl="0"/>
            <a:r>
              <a:rPr lang="en-US" dirty="0"/>
              <a:t>Add text</a:t>
            </a:r>
          </a:p>
        </p:txBody>
      </p:sp>
    </p:spTree>
    <p:extLst>
      <p:ext uri="{BB962C8B-B14F-4D97-AF65-F5344CB8AC3E}">
        <p14:creationId xmlns:p14="http://schemas.microsoft.com/office/powerpoint/2010/main" val="9997053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Agenda two-column">
    <p:bg>
      <p:bgPr>
        <a:solidFill>
          <a:schemeClr val="accent1"/>
        </a:solidFill>
        <a:effectLst/>
      </p:bgPr>
    </p:bg>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CD1E56A9-7120-0C1B-1DFE-FB4F2B9F90B7}"/>
              </a:ext>
            </a:extLst>
          </p:cNvPr>
          <p:cNvSpPr/>
          <p:nvPr userDrawn="1"/>
        </p:nvSpPr>
        <p:spPr bwMode="gray">
          <a:xfrm>
            <a:off x="10091738" y="0"/>
            <a:ext cx="2100262" cy="68579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CAF5B4F9-46BC-DCE2-AB96-AC7CB76E8AD8}"/>
              </a:ext>
            </a:extLst>
          </p:cNvPr>
          <p:cNvSpPr>
            <a:spLocks noGrp="1"/>
          </p:cNvSpPr>
          <p:nvPr>
            <p:ph type="title" hasCustomPrompt="1"/>
          </p:nvPr>
        </p:nvSpPr>
        <p:spPr bwMode="black">
          <a:xfrm>
            <a:off x="371475" y="368299"/>
            <a:ext cx="1728788" cy="1008063"/>
          </a:xfrm>
        </p:spPr>
        <p:txBody>
          <a:bodyPr tIns="252000"/>
          <a:lstStyle>
            <a:lvl1pPr>
              <a:defRPr sz="2100">
                <a:solidFill>
                  <a:schemeClr val="bg1"/>
                </a:solidFill>
              </a:defRPr>
            </a:lvl1pPr>
          </a:lstStyle>
          <a:p>
            <a:r>
              <a:rPr lang="en-US" dirty="0"/>
              <a:t>Content</a:t>
            </a:r>
          </a:p>
        </p:txBody>
      </p:sp>
      <p:sp>
        <p:nvSpPr>
          <p:cNvPr id="3" name="Datumsplatzhalter 3">
            <a:extLst>
              <a:ext uri="{FF2B5EF4-FFF2-40B4-BE49-F238E27FC236}">
                <a16:creationId xmlns:a16="http://schemas.microsoft.com/office/drawing/2014/main" id="{9BE5E7D9-65C6-9061-D956-2409B92BA4B5}"/>
              </a:ext>
            </a:extLst>
          </p:cNvPr>
          <p:cNvSpPr>
            <a:spLocks noGrp="1"/>
          </p:cNvSpPr>
          <p:nvPr>
            <p:ph type="dt" sz="half" idx="10"/>
          </p:nvPr>
        </p:nvSpPr>
        <p:spPr bwMode="gray">
          <a:xfrm>
            <a:off x="0" y="6858000"/>
            <a:ext cx="0" cy="0"/>
          </a:xfrm>
          <a:prstGeom prst="rect">
            <a:avLst/>
          </a:prstGeom>
        </p:spPr>
        <p:txBody>
          <a:bodyPr wrap="none">
            <a:normAutofit/>
          </a:bodyPr>
          <a:lstStyle>
            <a:lvl1pPr>
              <a:defRPr>
                <a:noFill/>
              </a:defRPr>
            </a:lvl1pPr>
          </a:lstStyle>
          <a:p>
            <a:fld id="{1F771C0F-169D-3540-8E08-607D5D474758}" type="datetime3">
              <a:rPr lang="de-DE" smtClean="0"/>
              <a:t>12/10/2026</a:t>
            </a:fld>
            <a:endParaRPr lang="en-US" dirty="0"/>
          </a:p>
        </p:txBody>
      </p:sp>
      <p:sp>
        <p:nvSpPr>
          <p:cNvPr id="4" name="Fußzeilenplatzhalter 4">
            <a:extLst>
              <a:ext uri="{FF2B5EF4-FFF2-40B4-BE49-F238E27FC236}">
                <a16:creationId xmlns:a16="http://schemas.microsoft.com/office/drawing/2014/main" id="{6AE2B0FA-73E6-CDD3-8A4F-6051AF035EA6}"/>
              </a:ext>
            </a:extLst>
          </p:cNvPr>
          <p:cNvSpPr>
            <a:spLocks noGrp="1"/>
          </p:cNvSpPr>
          <p:nvPr>
            <p:ph type="ftr" sz="quarter" idx="11"/>
          </p:nvPr>
        </p:nvSpPr>
        <p:spPr bwMode="gray">
          <a:xfrm>
            <a:off x="0" y="6858000"/>
            <a:ext cx="0" cy="0"/>
          </a:xfrm>
        </p:spPr>
        <p:txBody>
          <a:bodyPr wrap="none">
            <a:normAutofit/>
          </a:bodyPr>
          <a:lstStyle>
            <a:lvl1pPr>
              <a:defRPr sz="100">
                <a:noFill/>
              </a:defRPr>
            </a:lvl1pPr>
          </a:lstStyle>
          <a:p>
            <a:r>
              <a:rPr lang="en-US"/>
              <a:t>Dominik Fuchß et al. - ExArch: Enabling Architecture Traceability by LLM-based Architecture Component Name Extraction</a:t>
            </a:r>
            <a:endParaRPr lang="en-US" dirty="0"/>
          </a:p>
        </p:txBody>
      </p:sp>
      <p:sp>
        <p:nvSpPr>
          <p:cNvPr id="5" name="Foliennummernplatzhalter 5">
            <a:extLst>
              <a:ext uri="{FF2B5EF4-FFF2-40B4-BE49-F238E27FC236}">
                <a16:creationId xmlns:a16="http://schemas.microsoft.com/office/drawing/2014/main" id="{03FB7E51-B660-A4E3-16CE-5C9FC11BF706}"/>
              </a:ext>
            </a:extLst>
          </p:cNvPr>
          <p:cNvSpPr>
            <a:spLocks noGrp="1"/>
          </p:cNvSpPr>
          <p:nvPr>
            <p:ph type="sldNum" sz="quarter" idx="12"/>
          </p:nvPr>
        </p:nvSpPr>
        <p:spPr bwMode="gray">
          <a:xfrm>
            <a:off x="0" y="6858000"/>
            <a:ext cx="0" cy="0"/>
          </a:xfrm>
        </p:spPr>
        <p:txBody>
          <a:bodyPr wrap="none">
            <a:normAutofit/>
          </a:bodyPr>
          <a:lstStyle>
            <a:lvl1pPr>
              <a:defRPr sz="100">
                <a:noFill/>
              </a:defRPr>
            </a:lvl1pPr>
          </a:lstStyle>
          <a:p>
            <a:fld id="{776FC98F-84AD-404B-BCCB-49E092AA6DE0}" type="slidenum">
              <a:rPr lang="en-US" smtClean="0"/>
              <a:pPr/>
              <a:t>‹#›</a:t>
            </a:fld>
            <a:endParaRPr lang="en-US" dirty="0"/>
          </a:p>
        </p:txBody>
      </p:sp>
      <p:grpSp>
        <p:nvGrpSpPr>
          <p:cNvPr id="12" name="Gruppieren 8">
            <a:extLst>
              <a:ext uri="{FF2B5EF4-FFF2-40B4-BE49-F238E27FC236}">
                <a16:creationId xmlns:a16="http://schemas.microsoft.com/office/drawing/2014/main" id="{59902170-140E-DD1B-0ABE-04793B9D1C0F}"/>
              </a:ext>
            </a:extLst>
          </p:cNvPr>
          <p:cNvGrpSpPr>
            <a:grpSpLocks/>
          </p:cNvGrpSpPr>
          <p:nvPr userDrawn="1"/>
        </p:nvGrpSpPr>
        <p:grpSpPr bwMode="gray">
          <a:xfrm>
            <a:off x="10710878" y="368659"/>
            <a:ext cx="861983" cy="309203"/>
            <a:chOff x="11189494" y="381000"/>
            <a:chExt cx="621506" cy="222941"/>
          </a:xfrm>
        </p:grpSpPr>
        <p:sp>
          <p:nvSpPr>
            <p:cNvPr id="13" name="Freihandform: Form 9">
              <a:extLst>
                <a:ext uri="{FF2B5EF4-FFF2-40B4-BE49-F238E27FC236}">
                  <a16:creationId xmlns:a16="http://schemas.microsoft.com/office/drawing/2014/main" id="{C5FE5ADF-144A-6881-EE4F-B970B5A2EAE1}"/>
                </a:ext>
              </a:extLst>
            </p:cNvPr>
            <p:cNvSpPr/>
            <p:nvPr/>
          </p:nvSpPr>
          <p:spPr bwMode="gray">
            <a:xfrm>
              <a:off x="11360511" y="381000"/>
              <a:ext cx="450489" cy="222941"/>
            </a:xfrm>
            <a:custGeom>
              <a:avLst/>
              <a:gdLst>
                <a:gd name="connsiteX0" fmla="*/ 303449 w 450489"/>
                <a:gd name="connsiteY0" fmla="*/ 222 h 222941"/>
                <a:gd name="connsiteX1" fmla="*/ 450489 w 450489"/>
                <a:gd name="connsiteY1" fmla="*/ 222 h 222941"/>
                <a:gd name="connsiteX2" fmla="*/ 450489 w 450489"/>
                <a:gd name="connsiteY2" fmla="*/ 50305 h 222941"/>
                <a:gd name="connsiteX3" fmla="*/ 407489 w 450489"/>
                <a:gd name="connsiteY3" fmla="*/ 50305 h 222941"/>
                <a:gd name="connsiteX4" fmla="*/ 407489 w 450489"/>
                <a:gd name="connsiteY4" fmla="*/ 222941 h 222941"/>
                <a:gd name="connsiteX5" fmla="*/ 346449 w 450489"/>
                <a:gd name="connsiteY5" fmla="*/ 222941 h 222941"/>
                <a:gd name="connsiteX6" fmla="*/ 346449 w 450489"/>
                <a:gd name="connsiteY6" fmla="*/ 50305 h 222941"/>
                <a:gd name="connsiteX7" fmla="*/ 303449 w 450489"/>
                <a:gd name="connsiteY7" fmla="*/ 50305 h 222941"/>
                <a:gd name="connsiteX8" fmla="*/ 227770 w 450489"/>
                <a:gd name="connsiteY8" fmla="*/ 222 h 222941"/>
                <a:gd name="connsiteX9" fmla="*/ 288808 w 450489"/>
                <a:gd name="connsiteY9" fmla="*/ 222 h 222941"/>
                <a:gd name="connsiteX10" fmla="*/ 288808 w 450489"/>
                <a:gd name="connsiteY10" fmla="*/ 222719 h 222941"/>
                <a:gd name="connsiteX11" fmla="*/ 227770 w 450489"/>
                <a:gd name="connsiteY11" fmla="*/ 222719 h 222941"/>
                <a:gd name="connsiteX12" fmla="*/ 52591 w 450489"/>
                <a:gd name="connsiteY12" fmla="*/ 222 h 222941"/>
                <a:gd name="connsiteX13" fmla="*/ 54433 w 450489"/>
                <a:gd name="connsiteY13" fmla="*/ 222 h 222941"/>
                <a:gd name="connsiteX14" fmla="*/ 54211 w 450489"/>
                <a:gd name="connsiteY14" fmla="*/ 222719 h 222941"/>
                <a:gd name="connsiteX15" fmla="*/ 54179 w 450489"/>
                <a:gd name="connsiteY15" fmla="*/ 222719 h 222941"/>
                <a:gd name="connsiteX16" fmla="*/ 0 w 450489"/>
                <a:gd name="connsiteY16" fmla="*/ 6637 h 222941"/>
                <a:gd name="connsiteX17" fmla="*/ 52591 w 450489"/>
                <a:gd name="connsiteY17" fmla="*/ 222 h 222941"/>
                <a:gd name="connsiteX18" fmla="*/ 147041 w 450489"/>
                <a:gd name="connsiteY18" fmla="*/ 0 h 222941"/>
                <a:gd name="connsiteX19" fmla="*/ 217003 w 450489"/>
                <a:gd name="connsiteY19" fmla="*/ 0 h 222941"/>
                <a:gd name="connsiteX20" fmla="*/ 126906 w 450489"/>
                <a:gd name="connsiteY20" fmla="*/ 112042 h 222941"/>
                <a:gd name="connsiteX21" fmla="*/ 217448 w 450489"/>
                <a:gd name="connsiteY21" fmla="*/ 222719 h 222941"/>
                <a:gd name="connsiteX22" fmla="*/ 149581 w 450489"/>
                <a:gd name="connsiteY22" fmla="*/ 222719 h 222941"/>
                <a:gd name="connsiteX23" fmla="*/ 68852 w 450489"/>
                <a:gd name="connsiteY23" fmla="*/ 136051 h 222941"/>
                <a:gd name="connsiteX24" fmla="*/ 68852 w 450489"/>
                <a:gd name="connsiteY24" fmla="*/ 86446 h 22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489" h="222941">
                  <a:moveTo>
                    <a:pt x="303449" y="222"/>
                  </a:moveTo>
                  <a:lnTo>
                    <a:pt x="450489" y="222"/>
                  </a:lnTo>
                  <a:lnTo>
                    <a:pt x="450489" y="50305"/>
                  </a:lnTo>
                  <a:lnTo>
                    <a:pt x="407489" y="50305"/>
                  </a:lnTo>
                  <a:lnTo>
                    <a:pt x="407489" y="222941"/>
                  </a:lnTo>
                  <a:lnTo>
                    <a:pt x="346449" y="222941"/>
                  </a:lnTo>
                  <a:lnTo>
                    <a:pt x="346449" y="50305"/>
                  </a:lnTo>
                  <a:lnTo>
                    <a:pt x="303449" y="50305"/>
                  </a:lnTo>
                  <a:close/>
                  <a:moveTo>
                    <a:pt x="227770" y="222"/>
                  </a:moveTo>
                  <a:lnTo>
                    <a:pt x="288808" y="222"/>
                  </a:lnTo>
                  <a:lnTo>
                    <a:pt x="288808" y="222719"/>
                  </a:lnTo>
                  <a:lnTo>
                    <a:pt x="227770" y="222719"/>
                  </a:lnTo>
                  <a:close/>
                  <a:moveTo>
                    <a:pt x="52591" y="222"/>
                  </a:moveTo>
                  <a:lnTo>
                    <a:pt x="54433" y="222"/>
                  </a:lnTo>
                  <a:lnTo>
                    <a:pt x="54211" y="222719"/>
                  </a:lnTo>
                  <a:lnTo>
                    <a:pt x="54179" y="222719"/>
                  </a:lnTo>
                  <a:lnTo>
                    <a:pt x="0" y="6637"/>
                  </a:lnTo>
                  <a:cubicBezTo>
                    <a:pt x="16927" y="2509"/>
                    <a:pt x="34521" y="222"/>
                    <a:pt x="52591" y="222"/>
                  </a:cubicBezTo>
                  <a:close/>
                  <a:moveTo>
                    <a:pt x="147041" y="0"/>
                  </a:moveTo>
                  <a:lnTo>
                    <a:pt x="217003" y="0"/>
                  </a:lnTo>
                  <a:lnTo>
                    <a:pt x="126906" y="112042"/>
                  </a:lnTo>
                  <a:lnTo>
                    <a:pt x="217448" y="222719"/>
                  </a:lnTo>
                  <a:lnTo>
                    <a:pt x="149581" y="222719"/>
                  </a:lnTo>
                  <a:lnTo>
                    <a:pt x="68852" y="136051"/>
                  </a:lnTo>
                  <a:lnTo>
                    <a:pt x="68852" y="86446"/>
                  </a:lnTo>
                  <a:close/>
                </a:path>
              </a:pathLst>
            </a:custGeom>
            <a:solidFill>
              <a:srgbClr val="000000"/>
            </a:solidFill>
            <a:ln w="9525" cap="flat">
              <a:noFill/>
              <a:prstDash val="solid"/>
              <a:miter/>
            </a:ln>
          </p:spPr>
          <p:txBody>
            <a:bodyPr rtlCol="0" anchor="ctr"/>
            <a:lstStyle/>
            <a:p>
              <a:endParaRPr lang="en-US" dirty="0"/>
            </a:p>
          </p:txBody>
        </p:sp>
        <p:sp>
          <p:nvSpPr>
            <p:cNvPr id="14" name="Freihandform: Form 10">
              <a:extLst>
                <a:ext uri="{FF2B5EF4-FFF2-40B4-BE49-F238E27FC236}">
                  <a16:creationId xmlns:a16="http://schemas.microsoft.com/office/drawing/2014/main" id="{A0DD601B-ADFA-837B-6B1A-5F76F3B3FCB5}"/>
                </a:ext>
              </a:extLst>
            </p:cNvPr>
            <p:cNvSpPr/>
            <p:nvPr/>
          </p:nvSpPr>
          <p:spPr bwMode="gray">
            <a:xfrm>
              <a:off x="11189494" y="401800"/>
              <a:ext cx="225229" cy="201918"/>
            </a:xfrm>
            <a:custGeom>
              <a:avLst/>
              <a:gdLst>
                <a:gd name="connsiteX0" fmla="*/ 225193 w 225229"/>
                <a:gd name="connsiteY0" fmla="*/ 201842 h 201918"/>
                <a:gd name="connsiteX1" fmla="*/ 225228 w 225229"/>
                <a:gd name="connsiteY1" fmla="*/ 201885 h 201918"/>
                <a:gd name="connsiteX2" fmla="*/ 225228 w 225229"/>
                <a:gd name="connsiteY2" fmla="*/ 201917 h 201918"/>
                <a:gd name="connsiteX3" fmla="*/ 7082 w 225229"/>
                <a:gd name="connsiteY3" fmla="*/ 147485 h 201918"/>
                <a:gd name="connsiteX4" fmla="*/ 225228 w 225229"/>
                <a:gd name="connsiteY4" fmla="*/ 201918 h 201918"/>
                <a:gd name="connsiteX5" fmla="*/ 0 w 225229"/>
                <a:gd name="connsiteY5" fmla="*/ 201918 h 201918"/>
                <a:gd name="connsiteX6" fmla="*/ 7082 w 225229"/>
                <a:gd name="connsiteY6" fmla="*/ 147485 h 201918"/>
                <a:gd name="connsiteX7" fmla="*/ 51226 w 225229"/>
                <a:gd name="connsiteY7" fmla="*/ 60817 h 201918"/>
                <a:gd name="connsiteX8" fmla="*/ 225229 w 225229"/>
                <a:gd name="connsiteY8" fmla="*/ 201918 h 201918"/>
                <a:gd name="connsiteX9" fmla="*/ 21723 w 225229"/>
                <a:gd name="connsiteY9" fmla="*/ 107247 h 201918"/>
                <a:gd name="connsiteX10" fmla="*/ 51226 w 225229"/>
                <a:gd name="connsiteY10" fmla="*/ 60817 h 201918"/>
                <a:gd name="connsiteX11" fmla="*/ 130335 w 225229"/>
                <a:gd name="connsiteY11" fmla="*/ 0 h 201918"/>
                <a:gd name="connsiteX12" fmla="*/ 225193 w 225229"/>
                <a:gd name="connsiteY12" fmla="*/ 201842 h 201918"/>
                <a:gd name="connsiteX13" fmla="*/ 83682 w 225229"/>
                <a:gd name="connsiteY13" fmla="*/ 28805 h 201918"/>
                <a:gd name="connsiteX14" fmla="*/ 130335 w 225229"/>
                <a:gd name="connsiteY14" fmla="*/ 0 h 20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5229" h="201918">
                  <a:moveTo>
                    <a:pt x="225193" y="201842"/>
                  </a:moveTo>
                  <a:lnTo>
                    <a:pt x="225228" y="201885"/>
                  </a:lnTo>
                  <a:lnTo>
                    <a:pt x="225228" y="201917"/>
                  </a:lnTo>
                  <a:close/>
                  <a:moveTo>
                    <a:pt x="7082" y="147485"/>
                  </a:moveTo>
                  <a:lnTo>
                    <a:pt x="225228" y="201918"/>
                  </a:lnTo>
                  <a:lnTo>
                    <a:pt x="0" y="201918"/>
                  </a:lnTo>
                  <a:cubicBezTo>
                    <a:pt x="222" y="183149"/>
                    <a:pt x="2509" y="164857"/>
                    <a:pt x="7082" y="147485"/>
                  </a:cubicBezTo>
                  <a:close/>
                  <a:moveTo>
                    <a:pt x="51226" y="60817"/>
                  </a:moveTo>
                  <a:lnTo>
                    <a:pt x="225229" y="201918"/>
                  </a:lnTo>
                  <a:lnTo>
                    <a:pt x="21723" y="107247"/>
                  </a:lnTo>
                  <a:cubicBezTo>
                    <a:pt x="29504" y="90543"/>
                    <a:pt x="39571" y="74981"/>
                    <a:pt x="51226" y="60817"/>
                  </a:cubicBezTo>
                  <a:close/>
                  <a:moveTo>
                    <a:pt x="130335" y="0"/>
                  </a:moveTo>
                  <a:lnTo>
                    <a:pt x="225193" y="201842"/>
                  </a:lnTo>
                  <a:lnTo>
                    <a:pt x="83682" y="28805"/>
                  </a:lnTo>
                  <a:cubicBezTo>
                    <a:pt x="97878" y="17372"/>
                    <a:pt x="113408" y="7781"/>
                    <a:pt x="130335" y="0"/>
                  </a:cubicBezTo>
                  <a:close/>
                </a:path>
              </a:pathLst>
            </a:custGeom>
            <a:solidFill>
              <a:schemeClr val="accent1"/>
            </a:solidFill>
            <a:ln w="9525" cap="flat">
              <a:noFill/>
              <a:prstDash val="solid"/>
              <a:miter/>
            </a:ln>
          </p:spPr>
          <p:txBody>
            <a:bodyPr rtlCol="0" anchor="ctr"/>
            <a:lstStyle/>
            <a:p>
              <a:endParaRPr lang="en-US"/>
            </a:p>
          </p:txBody>
        </p:sp>
      </p:grpSp>
      <p:sp>
        <p:nvSpPr>
          <p:cNvPr id="7" name="Textplatzhalter 6">
            <a:extLst>
              <a:ext uri="{FF2B5EF4-FFF2-40B4-BE49-F238E27FC236}">
                <a16:creationId xmlns:a16="http://schemas.microsoft.com/office/drawing/2014/main" id="{3D1336DF-F71A-7856-88D0-0CE77A6C8D38}"/>
              </a:ext>
            </a:extLst>
          </p:cNvPr>
          <p:cNvSpPr>
            <a:spLocks noGrp="1"/>
          </p:cNvSpPr>
          <p:nvPr>
            <p:ph type="body" sz="quarter" idx="13" hasCustomPrompt="1"/>
          </p:nvPr>
        </p:nvSpPr>
        <p:spPr bwMode="black">
          <a:xfrm>
            <a:off x="2316163" y="368300"/>
            <a:ext cx="6588125" cy="4681538"/>
          </a:xfrm>
        </p:spPr>
        <p:txBody>
          <a:bodyPr tIns="252000"/>
          <a:lstStyle>
            <a:lvl1pPr marL="540000" indent="-540000">
              <a:lnSpc>
                <a:spcPct val="85000"/>
              </a:lnSpc>
              <a:spcBef>
                <a:spcPts val="1800"/>
              </a:spcBef>
              <a:spcAft>
                <a:spcPts val="600"/>
              </a:spcAft>
              <a:buClr>
                <a:schemeClr val="bg1"/>
              </a:buClr>
              <a:buFont typeface="+mj-lt"/>
              <a:buAutoNum type="arabicPeriod"/>
              <a:defRPr sz="3500">
                <a:solidFill>
                  <a:schemeClr val="accent1">
                    <a:lumMod val="20000"/>
                    <a:lumOff val="80000"/>
                  </a:schemeClr>
                </a:solidFill>
                <a:latin typeface="+mj-lt"/>
              </a:defRPr>
            </a:lvl1pPr>
            <a:lvl2pPr marL="808038" indent="-268288">
              <a:lnSpc>
                <a:spcPct val="100000"/>
              </a:lnSpc>
              <a:spcBef>
                <a:spcPts val="200"/>
              </a:spcBef>
              <a:spcAft>
                <a:spcPts val="400"/>
              </a:spcAft>
              <a:buClr>
                <a:schemeClr val="bg1"/>
              </a:buClr>
              <a:defRPr sz="1600">
                <a:solidFill>
                  <a:schemeClr val="bg1"/>
                </a:solidFill>
              </a:defRPr>
            </a:lvl2pPr>
            <a:lvl3pPr marL="808038" indent="-268288">
              <a:lnSpc>
                <a:spcPct val="100000"/>
              </a:lnSpc>
              <a:spcBef>
                <a:spcPts val="200"/>
              </a:spcBef>
              <a:spcAft>
                <a:spcPts val="400"/>
              </a:spcAft>
              <a:buClr>
                <a:schemeClr val="bg1"/>
              </a:buClr>
              <a:buFont typeface="+mj-lt"/>
              <a:buAutoNum type="alphaLcPeriod"/>
              <a:defRPr sz="1600">
                <a:solidFill>
                  <a:schemeClr val="bg1"/>
                </a:solidFill>
              </a:defRPr>
            </a:lvl3pPr>
            <a:lvl4pPr marL="540000" indent="0">
              <a:lnSpc>
                <a:spcPct val="100000"/>
              </a:lnSpc>
              <a:spcBef>
                <a:spcPts val="200"/>
              </a:spcBef>
              <a:spcAft>
                <a:spcPts val="400"/>
              </a:spcAft>
              <a:buNone/>
              <a:defRPr sz="1600" b="0">
                <a:solidFill>
                  <a:schemeClr val="bg1"/>
                </a:solidFill>
              </a:defRPr>
            </a:lvl4pPr>
            <a:lvl5pPr marL="540000" indent="0">
              <a:lnSpc>
                <a:spcPct val="100000"/>
              </a:lnSpc>
              <a:spcBef>
                <a:spcPts val="200"/>
              </a:spcBef>
              <a:spcAft>
                <a:spcPts val="400"/>
              </a:spcAft>
              <a:buFont typeface="Arial" panose="020B0604020202020204" pitchFamily="34" charset="0"/>
              <a:buNone/>
              <a:defRPr sz="1600" b="0">
                <a:solidFill>
                  <a:schemeClr val="bg1"/>
                </a:solidFill>
              </a:defRPr>
            </a:lvl5pPr>
            <a:lvl6pPr marL="540000" indent="0">
              <a:lnSpc>
                <a:spcPct val="100000"/>
              </a:lnSpc>
              <a:spcBef>
                <a:spcPts val="200"/>
              </a:spcBef>
              <a:spcAft>
                <a:spcPts val="400"/>
              </a:spcAft>
              <a:defRPr sz="1600" b="0">
                <a:solidFill>
                  <a:schemeClr val="bg1"/>
                </a:solidFill>
              </a:defRPr>
            </a:lvl6pPr>
            <a:lvl7pPr marL="540000" indent="0">
              <a:lnSpc>
                <a:spcPct val="100000"/>
              </a:lnSpc>
              <a:spcBef>
                <a:spcPts val="200"/>
              </a:spcBef>
              <a:spcAft>
                <a:spcPts val="400"/>
              </a:spcAft>
              <a:defRPr sz="1600" b="0">
                <a:solidFill>
                  <a:schemeClr val="bg1"/>
                </a:solidFill>
              </a:defRPr>
            </a:lvl7pPr>
            <a:lvl8pPr marL="540000" indent="0">
              <a:lnSpc>
                <a:spcPct val="100000"/>
              </a:lnSpc>
              <a:spcBef>
                <a:spcPts val="200"/>
              </a:spcBef>
              <a:spcAft>
                <a:spcPts val="400"/>
              </a:spcAft>
              <a:defRPr sz="1600" b="0">
                <a:solidFill>
                  <a:schemeClr val="bg1"/>
                </a:solidFill>
              </a:defRPr>
            </a:lvl8pPr>
            <a:lvl9pPr marL="540000" indent="0">
              <a:lnSpc>
                <a:spcPct val="100000"/>
              </a:lnSpc>
              <a:spcBef>
                <a:spcPts val="200"/>
              </a:spcBef>
              <a:spcAft>
                <a:spcPts val="400"/>
              </a:spcAft>
              <a:defRPr sz="1800" b="0">
                <a:solidFill>
                  <a:schemeClr val="bg1"/>
                </a:solidFill>
              </a:defRPr>
            </a:lvl9pPr>
          </a:lstStyle>
          <a:p>
            <a:pPr lvl="0"/>
            <a:r>
              <a:rPr lang="en-US" dirty="0"/>
              <a:t>Add text</a:t>
            </a:r>
          </a:p>
        </p:txBody>
      </p:sp>
    </p:spTree>
    <p:extLst>
      <p:ext uri="{BB962C8B-B14F-4D97-AF65-F5344CB8AC3E}">
        <p14:creationId xmlns:p14="http://schemas.microsoft.com/office/powerpoint/2010/main" val="415739620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two-column blue">
    <p:bg>
      <p:bgPr>
        <a:solidFill>
          <a:schemeClr val="accent1"/>
        </a:solidFill>
        <a:effectLst/>
      </p:bgPr>
    </p:bg>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CD1E56A9-7120-0C1B-1DFE-FB4F2B9F90B7}"/>
              </a:ext>
            </a:extLst>
          </p:cNvPr>
          <p:cNvSpPr/>
          <p:nvPr userDrawn="1"/>
        </p:nvSpPr>
        <p:spPr bwMode="gray">
          <a:xfrm>
            <a:off x="10091738" y="0"/>
            <a:ext cx="2100262" cy="685799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CAF5B4F9-46BC-DCE2-AB96-AC7CB76E8AD8}"/>
              </a:ext>
            </a:extLst>
          </p:cNvPr>
          <p:cNvSpPr>
            <a:spLocks noGrp="1"/>
          </p:cNvSpPr>
          <p:nvPr>
            <p:ph type="title" hasCustomPrompt="1"/>
          </p:nvPr>
        </p:nvSpPr>
        <p:spPr bwMode="black">
          <a:xfrm>
            <a:off x="371475" y="368659"/>
            <a:ext cx="1728788" cy="1007704"/>
          </a:xfrm>
        </p:spPr>
        <p:txBody>
          <a:bodyPr tIns="252000"/>
          <a:lstStyle>
            <a:lvl1pPr>
              <a:defRPr sz="2100">
                <a:solidFill>
                  <a:schemeClr val="bg1"/>
                </a:solidFill>
              </a:defRPr>
            </a:lvl1pPr>
          </a:lstStyle>
          <a:p>
            <a:r>
              <a:rPr lang="en-US" dirty="0"/>
              <a:t>Content</a:t>
            </a:r>
          </a:p>
        </p:txBody>
      </p:sp>
      <p:sp>
        <p:nvSpPr>
          <p:cNvPr id="3" name="Datumsplatzhalter 3">
            <a:extLst>
              <a:ext uri="{FF2B5EF4-FFF2-40B4-BE49-F238E27FC236}">
                <a16:creationId xmlns:a16="http://schemas.microsoft.com/office/drawing/2014/main" id="{7AE8D194-9EDA-738A-DC32-F2142FF7C4E0}"/>
              </a:ext>
            </a:extLst>
          </p:cNvPr>
          <p:cNvSpPr>
            <a:spLocks noGrp="1"/>
          </p:cNvSpPr>
          <p:nvPr>
            <p:ph type="dt" sz="half" idx="10"/>
          </p:nvPr>
        </p:nvSpPr>
        <p:spPr bwMode="gray">
          <a:xfrm>
            <a:off x="0" y="6858000"/>
            <a:ext cx="0" cy="0"/>
          </a:xfrm>
          <a:prstGeom prst="rect">
            <a:avLst/>
          </a:prstGeom>
        </p:spPr>
        <p:txBody>
          <a:bodyPr wrap="none">
            <a:normAutofit/>
          </a:bodyPr>
          <a:lstStyle>
            <a:lvl1pPr>
              <a:defRPr>
                <a:noFill/>
              </a:defRPr>
            </a:lvl1pPr>
          </a:lstStyle>
          <a:p>
            <a:fld id="{BF01D8E2-5CE6-4B45-BE1F-21F494537EA1}" type="datetime3">
              <a:rPr lang="de-DE" smtClean="0"/>
              <a:t>12/10/2026</a:t>
            </a:fld>
            <a:endParaRPr lang="en-US" dirty="0"/>
          </a:p>
        </p:txBody>
      </p:sp>
      <p:sp>
        <p:nvSpPr>
          <p:cNvPr id="4" name="Fußzeilenplatzhalter 4">
            <a:extLst>
              <a:ext uri="{FF2B5EF4-FFF2-40B4-BE49-F238E27FC236}">
                <a16:creationId xmlns:a16="http://schemas.microsoft.com/office/drawing/2014/main" id="{05649568-1C2D-B202-63ED-CEE7405FD186}"/>
              </a:ext>
            </a:extLst>
          </p:cNvPr>
          <p:cNvSpPr>
            <a:spLocks noGrp="1"/>
          </p:cNvSpPr>
          <p:nvPr>
            <p:ph type="ftr" sz="quarter" idx="11"/>
          </p:nvPr>
        </p:nvSpPr>
        <p:spPr bwMode="gray">
          <a:xfrm>
            <a:off x="0" y="6858000"/>
            <a:ext cx="0" cy="0"/>
          </a:xfrm>
        </p:spPr>
        <p:txBody>
          <a:bodyPr wrap="none">
            <a:normAutofit/>
          </a:bodyPr>
          <a:lstStyle>
            <a:lvl1pPr>
              <a:defRPr sz="100">
                <a:noFill/>
              </a:defRPr>
            </a:lvl1pPr>
          </a:lstStyle>
          <a:p>
            <a:r>
              <a:rPr lang="en-US"/>
              <a:t>Dominik Fuchß et al. - ExArch: Enabling Architecture Traceability by LLM-based Architecture Component Name Extraction</a:t>
            </a:r>
            <a:endParaRPr lang="en-US" dirty="0"/>
          </a:p>
        </p:txBody>
      </p:sp>
      <p:sp>
        <p:nvSpPr>
          <p:cNvPr id="5" name="Foliennummernplatzhalter 5">
            <a:extLst>
              <a:ext uri="{FF2B5EF4-FFF2-40B4-BE49-F238E27FC236}">
                <a16:creationId xmlns:a16="http://schemas.microsoft.com/office/drawing/2014/main" id="{39B9F8B5-CDA2-B101-8FD8-AD3CDBA0C0DD}"/>
              </a:ext>
            </a:extLst>
          </p:cNvPr>
          <p:cNvSpPr>
            <a:spLocks noGrp="1"/>
          </p:cNvSpPr>
          <p:nvPr>
            <p:ph type="sldNum" sz="quarter" idx="12"/>
          </p:nvPr>
        </p:nvSpPr>
        <p:spPr bwMode="gray">
          <a:xfrm>
            <a:off x="0" y="6858000"/>
            <a:ext cx="0" cy="0"/>
          </a:xfrm>
        </p:spPr>
        <p:txBody>
          <a:bodyPr wrap="none">
            <a:normAutofit/>
          </a:bodyPr>
          <a:lstStyle>
            <a:lvl1pPr>
              <a:defRPr sz="100">
                <a:noFill/>
              </a:defRPr>
            </a:lvl1pPr>
          </a:lstStyle>
          <a:p>
            <a:fld id="{776FC98F-84AD-404B-BCCB-49E092AA6DE0}" type="slidenum">
              <a:rPr lang="en-US" smtClean="0"/>
              <a:pPr/>
              <a:t>‹#›</a:t>
            </a:fld>
            <a:endParaRPr lang="en-US" dirty="0"/>
          </a:p>
        </p:txBody>
      </p:sp>
      <p:grpSp>
        <p:nvGrpSpPr>
          <p:cNvPr id="12" name="Gruppieren 8">
            <a:extLst>
              <a:ext uri="{FF2B5EF4-FFF2-40B4-BE49-F238E27FC236}">
                <a16:creationId xmlns:a16="http://schemas.microsoft.com/office/drawing/2014/main" id="{A6AB963E-1F0D-866D-E3FB-95098EBB08C9}"/>
              </a:ext>
            </a:extLst>
          </p:cNvPr>
          <p:cNvGrpSpPr>
            <a:grpSpLocks/>
          </p:cNvGrpSpPr>
          <p:nvPr userDrawn="1"/>
        </p:nvGrpSpPr>
        <p:grpSpPr bwMode="gray">
          <a:xfrm>
            <a:off x="10710878" y="368659"/>
            <a:ext cx="861983" cy="309203"/>
            <a:chOff x="11189494" y="381000"/>
            <a:chExt cx="621506" cy="222941"/>
          </a:xfrm>
          <a:solidFill>
            <a:schemeClr val="bg1"/>
          </a:solidFill>
        </p:grpSpPr>
        <p:sp>
          <p:nvSpPr>
            <p:cNvPr id="13" name="Freihandform: Form 9">
              <a:extLst>
                <a:ext uri="{FF2B5EF4-FFF2-40B4-BE49-F238E27FC236}">
                  <a16:creationId xmlns:a16="http://schemas.microsoft.com/office/drawing/2014/main" id="{7F437339-9972-1104-C84E-3425CA29FA15}"/>
                </a:ext>
              </a:extLst>
            </p:cNvPr>
            <p:cNvSpPr/>
            <p:nvPr/>
          </p:nvSpPr>
          <p:spPr bwMode="gray">
            <a:xfrm>
              <a:off x="11360511" y="381000"/>
              <a:ext cx="450489" cy="222941"/>
            </a:xfrm>
            <a:custGeom>
              <a:avLst/>
              <a:gdLst>
                <a:gd name="connsiteX0" fmla="*/ 303449 w 450489"/>
                <a:gd name="connsiteY0" fmla="*/ 222 h 222941"/>
                <a:gd name="connsiteX1" fmla="*/ 450489 w 450489"/>
                <a:gd name="connsiteY1" fmla="*/ 222 h 222941"/>
                <a:gd name="connsiteX2" fmla="*/ 450489 w 450489"/>
                <a:gd name="connsiteY2" fmla="*/ 50305 h 222941"/>
                <a:gd name="connsiteX3" fmla="*/ 407489 w 450489"/>
                <a:gd name="connsiteY3" fmla="*/ 50305 h 222941"/>
                <a:gd name="connsiteX4" fmla="*/ 407489 w 450489"/>
                <a:gd name="connsiteY4" fmla="*/ 222941 h 222941"/>
                <a:gd name="connsiteX5" fmla="*/ 346449 w 450489"/>
                <a:gd name="connsiteY5" fmla="*/ 222941 h 222941"/>
                <a:gd name="connsiteX6" fmla="*/ 346449 w 450489"/>
                <a:gd name="connsiteY6" fmla="*/ 50305 h 222941"/>
                <a:gd name="connsiteX7" fmla="*/ 303449 w 450489"/>
                <a:gd name="connsiteY7" fmla="*/ 50305 h 222941"/>
                <a:gd name="connsiteX8" fmla="*/ 227770 w 450489"/>
                <a:gd name="connsiteY8" fmla="*/ 222 h 222941"/>
                <a:gd name="connsiteX9" fmla="*/ 288808 w 450489"/>
                <a:gd name="connsiteY9" fmla="*/ 222 h 222941"/>
                <a:gd name="connsiteX10" fmla="*/ 288808 w 450489"/>
                <a:gd name="connsiteY10" fmla="*/ 222719 h 222941"/>
                <a:gd name="connsiteX11" fmla="*/ 227770 w 450489"/>
                <a:gd name="connsiteY11" fmla="*/ 222719 h 222941"/>
                <a:gd name="connsiteX12" fmla="*/ 52591 w 450489"/>
                <a:gd name="connsiteY12" fmla="*/ 222 h 222941"/>
                <a:gd name="connsiteX13" fmla="*/ 54433 w 450489"/>
                <a:gd name="connsiteY13" fmla="*/ 222 h 222941"/>
                <a:gd name="connsiteX14" fmla="*/ 54211 w 450489"/>
                <a:gd name="connsiteY14" fmla="*/ 222719 h 222941"/>
                <a:gd name="connsiteX15" fmla="*/ 54179 w 450489"/>
                <a:gd name="connsiteY15" fmla="*/ 222719 h 222941"/>
                <a:gd name="connsiteX16" fmla="*/ 0 w 450489"/>
                <a:gd name="connsiteY16" fmla="*/ 6637 h 222941"/>
                <a:gd name="connsiteX17" fmla="*/ 52591 w 450489"/>
                <a:gd name="connsiteY17" fmla="*/ 222 h 222941"/>
                <a:gd name="connsiteX18" fmla="*/ 147041 w 450489"/>
                <a:gd name="connsiteY18" fmla="*/ 0 h 222941"/>
                <a:gd name="connsiteX19" fmla="*/ 217003 w 450489"/>
                <a:gd name="connsiteY19" fmla="*/ 0 h 222941"/>
                <a:gd name="connsiteX20" fmla="*/ 126906 w 450489"/>
                <a:gd name="connsiteY20" fmla="*/ 112042 h 222941"/>
                <a:gd name="connsiteX21" fmla="*/ 217448 w 450489"/>
                <a:gd name="connsiteY21" fmla="*/ 222719 h 222941"/>
                <a:gd name="connsiteX22" fmla="*/ 149581 w 450489"/>
                <a:gd name="connsiteY22" fmla="*/ 222719 h 222941"/>
                <a:gd name="connsiteX23" fmla="*/ 68852 w 450489"/>
                <a:gd name="connsiteY23" fmla="*/ 136051 h 222941"/>
                <a:gd name="connsiteX24" fmla="*/ 68852 w 450489"/>
                <a:gd name="connsiteY24" fmla="*/ 86446 h 22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489" h="222941">
                  <a:moveTo>
                    <a:pt x="303449" y="222"/>
                  </a:moveTo>
                  <a:lnTo>
                    <a:pt x="450489" y="222"/>
                  </a:lnTo>
                  <a:lnTo>
                    <a:pt x="450489" y="50305"/>
                  </a:lnTo>
                  <a:lnTo>
                    <a:pt x="407489" y="50305"/>
                  </a:lnTo>
                  <a:lnTo>
                    <a:pt x="407489" y="222941"/>
                  </a:lnTo>
                  <a:lnTo>
                    <a:pt x="346449" y="222941"/>
                  </a:lnTo>
                  <a:lnTo>
                    <a:pt x="346449" y="50305"/>
                  </a:lnTo>
                  <a:lnTo>
                    <a:pt x="303449" y="50305"/>
                  </a:lnTo>
                  <a:close/>
                  <a:moveTo>
                    <a:pt x="227770" y="222"/>
                  </a:moveTo>
                  <a:lnTo>
                    <a:pt x="288808" y="222"/>
                  </a:lnTo>
                  <a:lnTo>
                    <a:pt x="288808" y="222719"/>
                  </a:lnTo>
                  <a:lnTo>
                    <a:pt x="227770" y="222719"/>
                  </a:lnTo>
                  <a:close/>
                  <a:moveTo>
                    <a:pt x="52591" y="222"/>
                  </a:moveTo>
                  <a:lnTo>
                    <a:pt x="54433" y="222"/>
                  </a:lnTo>
                  <a:lnTo>
                    <a:pt x="54211" y="222719"/>
                  </a:lnTo>
                  <a:lnTo>
                    <a:pt x="54179" y="222719"/>
                  </a:lnTo>
                  <a:lnTo>
                    <a:pt x="0" y="6637"/>
                  </a:lnTo>
                  <a:cubicBezTo>
                    <a:pt x="16927" y="2509"/>
                    <a:pt x="34521" y="222"/>
                    <a:pt x="52591" y="222"/>
                  </a:cubicBezTo>
                  <a:close/>
                  <a:moveTo>
                    <a:pt x="147041" y="0"/>
                  </a:moveTo>
                  <a:lnTo>
                    <a:pt x="217003" y="0"/>
                  </a:lnTo>
                  <a:lnTo>
                    <a:pt x="126906" y="112042"/>
                  </a:lnTo>
                  <a:lnTo>
                    <a:pt x="217448" y="222719"/>
                  </a:lnTo>
                  <a:lnTo>
                    <a:pt x="149581" y="222719"/>
                  </a:lnTo>
                  <a:lnTo>
                    <a:pt x="68852" y="136051"/>
                  </a:lnTo>
                  <a:lnTo>
                    <a:pt x="68852" y="86446"/>
                  </a:lnTo>
                  <a:close/>
                </a:path>
              </a:pathLst>
            </a:custGeom>
            <a:grpFill/>
            <a:ln w="9525" cap="flat">
              <a:noFill/>
              <a:prstDash val="solid"/>
              <a:miter/>
            </a:ln>
          </p:spPr>
          <p:txBody>
            <a:bodyPr rtlCol="0" anchor="ctr"/>
            <a:lstStyle/>
            <a:p>
              <a:endParaRPr lang="en-US" dirty="0"/>
            </a:p>
          </p:txBody>
        </p:sp>
        <p:sp>
          <p:nvSpPr>
            <p:cNvPr id="14" name="Freihandform: Form 10">
              <a:extLst>
                <a:ext uri="{FF2B5EF4-FFF2-40B4-BE49-F238E27FC236}">
                  <a16:creationId xmlns:a16="http://schemas.microsoft.com/office/drawing/2014/main" id="{E8490089-7E0F-697B-8A21-B674E637433E}"/>
                </a:ext>
              </a:extLst>
            </p:cNvPr>
            <p:cNvSpPr/>
            <p:nvPr/>
          </p:nvSpPr>
          <p:spPr bwMode="gray">
            <a:xfrm>
              <a:off x="11189494" y="401800"/>
              <a:ext cx="225229" cy="201918"/>
            </a:xfrm>
            <a:custGeom>
              <a:avLst/>
              <a:gdLst>
                <a:gd name="connsiteX0" fmla="*/ 225193 w 225229"/>
                <a:gd name="connsiteY0" fmla="*/ 201842 h 201918"/>
                <a:gd name="connsiteX1" fmla="*/ 225228 w 225229"/>
                <a:gd name="connsiteY1" fmla="*/ 201885 h 201918"/>
                <a:gd name="connsiteX2" fmla="*/ 225228 w 225229"/>
                <a:gd name="connsiteY2" fmla="*/ 201917 h 201918"/>
                <a:gd name="connsiteX3" fmla="*/ 7082 w 225229"/>
                <a:gd name="connsiteY3" fmla="*/ 147485 h 201918"/>
                <a:gd name="connsiteX4" fmla="*/ 225228 w 225229"/>
                <a:gd name="connsiteY4" fmla="*/ 201918 h 201918"/>
                <a:gd name="connsiteX5" fmla="*/ 0 w 225229"/>
                <a:gd name="connsiteY5" fmla="*/ 201918 h 201918"/>
                <a:gd name="connsiteX6" fmla="*/ 7082 w 225229"/>
                <a:gd name="connsiteY6" fmla="*/ 147485 h 201918"/>
                <a:gd name="connsiteX7" fmla="*/ 51226 w 225229"/>
                <a:gd name="connsiteY7" fmla="*/ 60817 h 201918"/>
                <a:gd name="connsiteX8" fmla="*/ 225229 w 225229"/>
                <a:gd name="connsiteY8" fmla="*/ 201918 h 201918"/>
                <a:gd name="connsiteX9" fmla="*/ 21723 w 225229"/>
                <a:gd name="connsiteY9" fmla="*/ 107247 h 201918"/>
                <a:gd name="connsiteX10" fmla="*/ 51226 w 225229"/>
                <a:gd name="connsiteY10" fmla="*/ 60817 h 201918"/>
                <a:gd name="connsiteX11" fmla="*/ 130335 w 225229"/>
                <a:gd name="connsiteY11" fmla="*/ 0 h 201918"/>
                <a:gd name="connsiteX12" fmla="*/ 225193 w 225229"/>
                <a:gd name="connsiteY12" fmla="*/ 201842 h 201918"/>
                <a:gd name="connsiteX13" fmla="*/ 83682 w 225229"/>
                <a:gd name="connsiteY13" fmla="*/ 28805 h 201918"/>
                <a:gd name="connsiteX14" fmla="*/ 130335 w 225229"/>
                <a:gd name="connsiteY14" fmla="*/ 0 h 20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5229" h="201918">
                  <a:moveTo>
                    <a:pt x="225193" y="201842"/>
                  </a:moveTo>
                  <a:lnTo>
                    <a:pt x="225228" y="201885"/>
                  </a:lnTo>
                  <a:lnTo>
                    <a:pt x="225228" y="201917"/>
                  </a:lnTo>
                  <a:close/>
                  <a:moveTo>
                    <a:pt x="7082" y="147485"/>
                  </a:moveTo>
                  <a:lnTo>
                    <a:pt x="225228" y="201918"/>
                  </a:lnTo>
                  <a:lnTo>
                    <a:pt x="0" y="201918"/>
                  </a:lnTo>
                  <a:cubicBezTo>
                    <a:pt x="222" y="183149"/>
                    <a:pt x="2509" y="164857"/>
                    <a:pt x="7082" y="147485"/>
                  </a:cubicBezTo>
                  <a:close/>
                  <a:moveTo>
                    <a:pt x="51226" y="60817"/>
                  </a:moveTo>
                  <a:lnTo>
                    <a:pt x="225229" y="201918"/>
                  </a:lnTo>
                  <a:lnTo>
                    <a:pt x="21723" y="107247"/>
                  </a:lnTo>
                  <a:cubicBezTo>
                    <a:pt x="29504" y="90543"/>
                    <a:pt x="39571" y="74981"/>
                    <a:pt x="51226" y="60817"/>
                  </a:cubicBezTo>
                  <a:close/>
                  <a:moveTo>
                    <a:pt x="130335" y="0"/>
                  </a:moveTo>
                  <a:lnTo>
                    <a:pt x="225193" y="201842"/>
                  </a:lnTo>
                  <a:lnTo>
                    <a:pt x="83682" y="28805"/>
                  </a:lnTo>
                  <a:cubicBezTo>
                    <a:pt x="97878" y="17372"/>
                    <a:pt x="113408" y="7781"/>
                    <a:pt x="130335" y="0"/>
                  </a:cubicBezTo>
                  <a:close/>
                </a:path>
              </a:pathLst>
            </a:custGeom>
            <a:grpFill/>
            <a:ln w="9525" cap="flat">
              <a:noFill/>
              <a:prstDash val="solid"/>
              <a:miter/>
            </a:ln>
          </p:spPr>
          <p:txBody>
            <a:bodyPr rtlCol="0" anchor="ctr"/>
            <a:lstStyle/>
            <a:p>
              <a:endParaRPr lang="en-US"/>
            </a:p>
          </p:txBody>
        </p:sp>
      </p:grpSp>
      <p:sp>
        <p:nvSpPr>
          <p:cNvPr id="7" name="Textplatzhalter 6">
            <a:extLst>
              <a:ext uri="{FF2B5EF4-FFF2-40B4-BE49-F238E27FC236}">
                <a16:creationId xmlns:a16="http://schemas.microsoft.com/office/drawing/2014/main" id="{1FB31B9B-7A37-361D-F7F6-4E6344A8A459}"/>
              </a:ext>
            </a:extLst>
          </p:cNvPr>
          <p:cNvSpPr>
            <a:spLocks noGrp="1"/>
          </p:cNvSpPr>
          <p:nvPr>
            <p:ph type="body" sz="quarter" idx="13" hasCustomPrompt="1"/>
          </p:nvPr>
        </p:nvSpPr>
        <p:spPr bwMode="black">
          <a:xfrm>
            <a:off x="2316163" y="368300"/>
            <a:ext cx="6588125" cy="4681538"/>
          </a:xfrm>
        </p:spPr>
        <p:txBody>
          <a:bodyPr tIns="252000"/>
          <a:lstStyle>
            <a:lvl1pPr marL="540000" indent="-540000">
              <a:lnSpc>
                <a:spcPct val="85000"/>
              </a:lnSpc>
              <a:spcBef>
                <a:spcPts val="1800"/>
              </a:spcBef>
              <a:spcAft>
                <a:spcPts val="600"/>
              </a:spcAft>
              <a:buClr>
                <a:schemeClr val="bg1"/>
              </a:buClr>
              <a:buFont typeface="+mj-lt"/>
              <a:buAutoNum type="arabicPeriod"/>
              <a:defRPr sz="3500">
                <a:solidFill>
                  <a:schemeClr val="accent1">
                    <a:lumMod val="20000"/>
                    <a:lumOff val="80000"/>
                  </a:schemeClr>
                </a:solidFill>
                <a:latin typeface="+mj-lt"/>
              </a:defRPr>
            </a:lvl1pPr>
            <a:lvl2pPr marL="808038" indent="-268288">
              <a:lnSpc>
                <a:spcPct val="100000"/>
              </a:lnSpc>
              <a:spcBef>
                <a:spcPts val="200"/>
              </a:spcBef>
              <a:spcAft>
                <a:spcPts val="400"/>
              </a:spcAft>
              <a:buClr>
                <a:schemeClr val="bg1"/>
              </a:buClr>
              <a:defRPr sz="1600">
                <a:solidFill>
                  <a:schemeClr val="bg1"/>
                </a:solidFill>
              </a:defRPr>
            </a:lvl2pPr>
            <a:lvl3pPr marL="808038" indent="-268288">
              <a:lnSpc>
                <a:spcPct val="100000"/>
              </a:lnSpc>
              <a:spcBef>
                <a:spcPts val="200"/>
              </a:spcBef>
              <a:spcAft>
                <a:spcPts val="400"/>
              </a:spcAft>
              <a:buClr>
                <a:schemeClr val="bg1"/>
              </a:buClr>
              <a:buFont typeface="+mj-lt"/>
              <a:buAutoNum type="alphaLcPeriod"/>
              <a:defRPr sz="1600">
                <a:solidFill>
                  <a:schemeClr val="bg1"/>
                </a:solidFill>
              </a:defRPr>
            </a:lvl3pPr>
            <a:lvl4pPr marL="540000" indent="0">
              <a:lnSpc>
                <a:spcPct val="100000"/>
              </a:lnSpc>
              <a:spcBef>
                <a:spcPts val="200"/>
              </a:spcBef>
              <a:spcAft>
                <a:spcPts val="400"/>
              </a:spcAft>
              <a:buNone/>
              <a:defRPr sz="1600" b="0">
                <a:solidFill>
                  <a:schemeClr val="bg1"/>
                </a:solidFill>
              </a:defRPr>
            </a:lvl4pPr>
            <a:lvl5pPr marL="540000" indent="0">
              <a:lnSpc>
                <a:spcPct val="100000"/>
              </a:lnSpc>
              <a:spcBef>
                <a:spcPts val="200"/>
              </a:spcBef>
              <a:spcAft>
                <a:spcPts val="400"/>
              </a:spcAft>
              <a:buFont typeface="Arial" panose="020B0604020202020204" pitchFamily="34" charset="0"/>
              <a:buNone/>
              <a:defRPr sz="1600" b="0">
                <a:solidFill>
                  <a:schemeClr val="bg1"/>
                </a:solidFill>
              </a:defRPr>
            </a:lvl5pPr>
            <a:lvl6pPr marL="540000" indent="0">
              <a:lnSpc>
                <a:spcPct val="100000"/>
              </a:lnSpc>
              <a:spcBef>
                <a:spcPts val="200"/>
              </a:spcBef>
              <a:spcAft>
                <a:spcPts val="400"/>
              </a:spcAft>
              <a:defRPr sz="1600" b="0">
                <a:solidFill>
                  <a:schemeClr val="bg1"/>
                </a:solidFill>
              </a:defRPr>
            </a:lvl6pPr>
            <a:lvl7pPr marL="540000" indent="0">
              <a:lnSpc>
                <a:spcPct val="100000"/>
              </a:lnSpc>
              <a:spcBef>
                <a:spcPts val="200"/>
              </a:spcBef>
              <a:spcAft>
                <a:spcPts val="400"/>
              </a:spcAft>
              <a:defRPr sz="1600" b="0">
                <a:solidFill>
                  <a:schemeClr val="bg1"/>
                </a:solidFill>
              </a:defRPr>
            </a:lvl7pPr>
            <a:lvl8pPr marL="540000" indent="0">
              <a:lnSpc>
                <a:spcPct val="100000"/>
              </a:lnSpc>
              <a:spcBef>
                <a:spcPts val="200"/>
              </a:spcBef>
              <a:spcAft>
                <a:spcPts val="400"/>
              </a:spcAft>
              <a:defRPr sz="1600" b="0">
                <a:solidFill>
                  <a:schemeClr val="bg1"/>
                </a:solidFill>
              </a:defRPr>
            </a:lvl8pPr>
            <a:lvl9pPr marL="540000" indent="0">
              <a:lnSpc>
                <a:spcPct val="100000"/>
              </a:lnSpc>
              <a:spcBef>
                <a:spcPts val="200"/>
              </a:spcBef>
              <a:spcAft>
                <a:spcPts val="400"/>
              </a:spcAft>
              <a:defRPr sz="1800" b="0">
                <a:solidFill>
                  <a:schemeClr val="bg1"/>
                </a:solidFill>
              </a:defRPr>
            </a:lvl9pPr>
          </a:lstStyle>
          <a:p>
            <a:pPr lvl="0"/>
            <a:r>
              <a:rPr lang="en-US" dirty="0"/>
              <a:t>Add text</a:t>
            </a:r>
          </a:p>
        </p:txBody>
      </p:sp>
    </p:spTree>
    <p:extLst>
      <p:ext uri="{BB962C8B-B14F-4D97-AF65-F5344CB8AC3E}">
        <p14:creationId xmlns:p14="http://schemas.microsoft.com/office/powerpoint/2010/main" val="180118436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
    <p:bg>
      <p:bgPr>
        <a:solidFill>
          <a:schemeClr val="tx1"/>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A60EB3CE-8FA7-6B59-50FD-F65D29AB3304}"/>
              </a:ext>
            </a:extLst>
          </p:cNvPr>
          <p:cNvSpPr txBox="1">
            <a:spLocks/>
          </p:cNvSpPr>
          <p:nvPr userDrawn="1"/>
        </p:nvSpPr>
        <p:spPr bwMode="gray">
          <a:xfrm>
            <a:off x="1234988" y="1592263"/>
            <a:ext cx="10585538" cy="3457574"/>
          </a:xfrm>
          <a:prstGeom prst="rect">
            <a:avLst/>
          </a:prstGeom>
          <a:noFill/>
        </p:spPr>
        <p:txBody>
          <a:bodyPr wrap="square" lIns="0" tIns="0" rIns="0" bIns="0" rtlCol="0" anchor="ctr">
            <a:noAutofit/>
          </a:bodyPr>
          <a:lstStyle/>
          <a:p>
            <a:pPr marL="0" indent="0" algn="l" defTabSz="914347">
              <a:lnSpc>
                <a:spcPct val="110000"/>
              </a:lnSpc>
              <a:spcBef>
                <a:spcPts val="300"/>
              </a:spcBef>
              <a:spcAft>
                <a:spcPts val="300"/>
              </a:spcAft>
              <a:buClr>
                <a:schemeClr val="accent1"/>
              </a:buClr>
              <a:buSzPct val="90000"/>
              <a:buFont typeface="Wingdings" panose="05000000000000000000" pitchFamily="2" charset="2"/>
              <a:buNone/>
            </a:pPr>
            <a:r>
              <a:rPr lang="en-US" sz="12000" b="1" dirty="0">
                <a:solidFill>
                  <a:schemeClr val="bg1"/>
                </a:solidFill>
              </a:rPr>
              <a:t>Divider</a:t>
            </a:r>
          </a:p>
        </p:txBody>
      </p:sp>
      <p:grpSp>
        <p:nvGrpSpPr>
          <p:cNvPr id="5" name="Gruppieren 4">
            <a:extLst>
              <a:ext uri="{FF2B5EF4-FFF2-40B4-BE49-F238E27FC236}">
                <a16:creationId xmlns:a16="http://schemas.microsoft.com/office/drawing/2014/main" id="{583ADA49-B8A9-2D5D-A571-94E5F1DD0F54}"/>
              </a:ext>
            </a:extLst>
          </p:cNvPr>
          <p:cNvGrpSpPr/>
          <p:nvPr userDrawn="1"/>
        </p:nvGrpSpPr>
        <p:grpSpPr>
          <a:xfrm>
            <a:off x="9749847" y="2816226"/>
            <a:ext cx="1207276" cy="1009648"/>
            <a:chOff x="9336214" y="2528900"/>
            <a:chExt cx="1980368" cy="1656188"/>
          </a:xfrm>
        </p:grpSpPr>
        <p:cxnSp>
          <p:nvCxnSpPr>
            <p:cNvPr id="7" name="Gerader Verbinder 6">
              <a:extLst>
                <a:ext uri="{FF2B5EF4-FFF2-40B4-BE49-F238E27FC236}">
                  <a16:creationId xmlns:a16="http://schemas.microsoft.com/office/drawing/2014/main" id="{E2251FA2-90EB-2A45-FC37-A0304FBAD85F}"/>
                </a:ext>
              </a:extLst>
            </p:cNvPr>
            <p:cNvCxnSpPr>
              <a:cxnSpLocks/>
            </p:cNvCxnSpPr>
            <p:nvPr userDrawn="1"/>
          </p:nvCxnSpPr>
          <p:spPr bwMode="gray">
            <a:xfrm>
              <a:off x="9336214" y="3356994"/>
              <a:ext cx="1980368"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aute 4">
              <a:extLst>
                <a:ext uri="{FF2B5EF4-FFF2-40B4-BE49-F238E27FC236}">
                  <a16:creationId xmlns:a16="http://schemas.microsoft.com/office/drawing/2014/main" id="{61D9F5AD-F0AD-2CAA-880D-C238F5A4CFA7}"/>
                </a:ext>
              </a:extLst>
            </p:cNvPr>
            <p:cNvSpPr/>
            <p:nvPr userDrawn="1"/>
          </p:nvSpPr>
          <p:spPr bwMode="gray">
            <a:xfrm>
              <a:off x="10488488" y="2528900"/>
              <a:ext cx="828094" cy="1656188"/>
            </a:xfrm>
            <a:custGeom>
              <a:avLst/>
              <a:gdLst>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0 w 648072"/>
                <a:gd name="connsiteY4" fmla="*/ 32403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91440 w 648072"/>
                <a:gd name="connsiteY4" fmla="*/ 41547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0" fmla="*/ 0 w 324036"/>
                <a:gd name="connsiteY0" fmla="*/ 0 h 648072"/>
                <a:gd name="connsiteX1" fmla="*/ 324036 w 324036"/>
                <a:gd name="connsiteY1" fmla="*/ 324036 h 648072"/>
                <a:gd name="connsiteX2" fmla="*/ 0 w 324036"/>
                <a:gd name="connsiteY2" fmla="*/ 648072 h 648072"/>
              </a:gdLst>
              <a:ahLst/>
              <a:cxnLst>
                <a:cxn ang="0">
                  <a:pos x="connsiteX0" y="connsiteY0"/>
                </a:cxn>
                <a:cxn ang="0">
                  <a:pos x="connsiteX1" y="connsiteY1"/>
                </a:cxn>
                <a:cxn ang="0">
                  <a:pos x="connsiteX2" y="connsiteY2"/>
                </a:cxn>
              </a:cxnLst>
              <a:rect l="l" t="t" r="r" b="b"/>
              <a:pathLst>
                <a:path w="324036" h="648072">
                  <a:moveTo>
                    <a:pt x="0" y="0"/>
                  </a:moveTo>
                  <a:lnTo>
                    <a:pt x="324036" y="324036"/>
                  </a:lnTo>
                  <a:lnTo>
                    <a:pt x="0" y="648072"/>
                  </a:lnTo>
                </a:path>
              </a:pathLst>
            </a:custGeom>
            <a:noFill/>
            <a:ln w="152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en-US" sz="1400" b="1" dirty="0">
                <a:solidFill>
                  <a:schemeClr val="bg1"/>
                </a:solidFill>
              </a:endParaRPr>
            </a:p>
          </p:txBody>
        </p:sp>
      </p:grpSp>
    </p:spTree>
    <p:extLst>
      <p:ext uri="{BB962C8B-B14F-4D97-AF65-F5344CB8AC3E}">
        <p14:creationId xmlns:p14="http://schemas.microsoft.com/office/powerpoint/2010/main" val="231515969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vider">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F49F37-C71A-F97E-E3A7-139DDD7F9DA7}"/>
              </a:ext>
            </a:extLst>
          </p:cNvPr>
          <p:cNvSpPr>
            <a:spLocks noGrp="1"/>
          </p:cNvSpPr>
          <p:nvPr>
            <p:ph type="title" hasCustomPrompt="1"/>
          </p:nvPr>
        </p:nvSpPr>
        <p:spPr bwMode="black">
          <a:xfrm>
            <a:off x="371475" y="4041774"/>
            <a:ext cx="7561263" cy="2232025"/>
          </a:xfrm>
        </p:spPr>
        <p:txBody>
          <a:bodyPr tIns="72000"/>
          <a:lstStyle>
            <a:lvl1pPr>
              <a:defRPr sz="5000">
                <a:solidFill>
                  <a:schemeClr val="bg1"/>
                </a:solidFill>
              </a:defRPr>
            </a:lvl1pPr>
          </a:lstStyle>
          <a:p>
            <a:r>
              <a:rPr lang="en-US" dirty="0"/>
              <a:t>Add Title</a:t>
            </a:r>
          </a:p>
        </p:txBody>
      </p:sp>
      <p:sp>
        <p:nvSpPr>
          <p:cNvPr id="6" name="Datumsplatzhalter 3">
            <a:extLst>
              <a:ext uri="{FF2B5EF4-FFF2-40B4-BE49-F238E27FC236}">
                <a16:creationId xmlns:a16="http://schemas.microsoft.com/office/drawing/2014/main" id="{377F9694-8382-FAAE-BF69-4C4EF7EA399C}"/>
              </a:ext>
            </a:extLst>
          </p:cNvPr>
          <p:cNvSpPr>
            <a:spLocks noGrp="1"/>
          </p:cNvSpPr>
          <p:nvPr>
            <p:ph type="dt" sz="half" idx="10"/>
          </p:nvPr>
        </p:nvSpPr>
        <p:spPr bwMode="gray">
          <a:xfrm>
            <a:off x="0" y="6858000"/>
            <a:ext cx="0" cy="0"/>
          </a:xfrm>
          <a:prstGeom prst="rect">
            <a:avLst/>
          </a:prstGeom>
        </p:spPr>
        <p:txBody>
          <a:bodyPr wrap="none">
            <a:normAutofit/>
          </a:bodyPr>
          <a:lstStyle>
            <a:lvl1pPr>
              <a:defRPr>
                <a:noFill/>
              </a:defRPr>
            </a:lvl1pPr>
          </a:lstStyle>
          <a:p>
            <a:fld id="{86242B01-58DF-4E4B-B264-C9EC0BC1A4B5}" type="datetime3">
              <a:rPr lang="de-DE" smtClean="0"/>
              <a:t>12/10/2026</a:t>
            </a:fld>
            <a:endParaRPr lang="en-US" dirty="0"/>
          </a:p>
        </p:txBody>
      </p:sp>
      <p:sp>
        <p:nvSpPr>
          <p:cNvPr id="7" name="Fußzeilenplatzhalter 4">
            <a:extLst>
              <a:ext uri="{FF2B5EF4-FFF2-40B4-BE49-F238E27FC236}">
                <a16:creationId xmlns:a16="http://schemas.microsoft.com/office/drawing/2014/main" id="{1ACFB753-502E-F3E6-F47F-279E23DC208A}"/>
              </a:ext>
            </a:extLst>
          </p:cNvPr>
          <p:cNvSpPr>
            <a:spLocks noGrp="1"/>
          </p:cNvSpPr>
          <p:nvPr>
            <p:ph type="ftr" sz="quarter" idx="11"/>
          </p:nvPr>
        </p:nvSpPr>
        <p:spPr bwMode="gray">
          <a:xfrm>
            <a:off x="0" y="6858000"/>
            <a:ext cx="0" cy="0"/>
          </a:xfrm>
        </p:spPr>
        <p:txBody>
          <a:bodyPr wrap="none">
            <a:normAutofit/>
          </a:bodyPr>
          <a:lstStyle>
            <a:lvl1pPr>
              <a:defRPr sz="100">
                <a:noFill/>
              </a:defRPr>
            </a:lvl1pPr>
          </a:lstStyle>
          <a:p>
            <a:r>
              <a:rPr lang="en-US"/>
              <a:t>Dominik Fuchß et al. - ExArch: Enabling Architecture Traceability by LLM-based Architecture Component Name Extraction</a:t>
            </a:r>
            <a:endParaRPr lang="en-US" dirty="0"/>
          </a:p>
        </p:txBody>
      </p:sp>
      <p:sp>
        <p:nvSpPr>
          <p:cNvPr id="8" name="Foliennummernplatzhalter 5">
            <a:extLst>
              <a:ext uri="{FF2B5EF4-FFF2-40B4-BE49-F238E27FC236}">
                <a16:creationId xmlns:a16="http://schemas.microsoft.com/office/drawing/2014/main" id="{1960B388-4E4A-DE89-37D5-609461BF3A71}"/>
              </a:ext>
            </a:extLst>
          </p:cNvPr>
          <p:cNvSpPr>
            <a:spLocks noGrp="1"/>
          </p:cNvSpPr>
          <p:nvPr>
            <p:ph type="sldNum" sz="quarter" idx="12"/>
          </p:nvPr>
        </p:nvSpPr>
        <p:spPr bwMode="gray">
          <a:xfrm>
            <a:off x="0" y="6858000"/>
            <a:ext cx="0" cy="0"/>
          </a:xfrm>
        </p:spPr>
        <p:txBody>
          <a:bodyPr wrap="none">
            <a:normAutofit/>
          </a:bodyPr>
          <a:lstStyle>
            <a:lvl1pPr>
              <a:defRPr sz="100">
                <a:noFill/>
              </a:defRPr>
            </a:lvl1pPr>
          </a:lstStyle>
          <a:p>
            <a:fld id="{776FC98F-84AD-404B-BCCB-49E092AA6DE0}" type="slidenum">
              <a:rPr lang="en-US" smtClean="0"/>
              <a:pPr/>
              <a:t>‹#›</a:t>
            </a:fld>
            <a:endParaRPr lang="en-US" dirty="0"/>
          </a:p>
        </p:txBody>
      </p:sp>
      <p:sp>
        <p:nvSpPr>
          <p:cNvPr id="12" name="Bildplatzhalter 15">
            <a:extLst>
              <a:ext uri="{FF2B5EF4-FFF2-40B4-BE49-F238E27FC236}">
                <a16:creationId xmlns:a16="http://schemas.microsoft.com/office/drawing/2014/main" id="{FF8578ED-5C80-7F30-EAC9-58EF35B54256}"/>
              </a:ext>
            </a:extLst>
          </p:cNvPr>
          <p:cNvSpPr>
            <a:spLocks noGrp="1"/>
          </p:cNvSpPr>
          <p:nvPr>
            <p:ph type="pic" sz="quarter" idx="13" hasCustomPrompt="1"/>
          </p:nvPr>
        </p:nvSpPr>
        <p:spPr bwMode="gray">
          <a:xfrm>
            <a:off x="0" y="1"/>
            <a:ext cx="12191999" cy="3824287"/>
          </a:xfrm>
        </p:spPr>
        <p:txBody>
          <a:bodyPr tIns="900000" anchor="ctr"/>
          <a:lstStyle>
            <a:lvl1pPr algn="ctr">
              <a:lnSpc>
                <a:spcPct val="100000"/>
              </a:lnSpc>
              <a:spcBef>
                <a:spcPts val="0"/>
              </a:spcBef>
              <a:spcAft>
                <a:spcPts val="0"/>
              </a:spcAft>
              <a:defRPr sz="1000">
                <a:solidFill>
                  <a:schemeClr val="bg1"/>
                </a:solidFill>
              </a:defRPr>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4" name="Textplatzhalter 13">
            <a:extLst>
              <a:ext uri="{FF2B5EF4-FFF2-40B4-BE49-F238E27FC236}">
                <a16:creationId xmlns:a16="http://schemas.microsoft.com/office/drawing/2014/main" id="{02A2A9F0-A69F-C43F-A107-E3FA32B328F0}"/>
              </a:ext>
            </a:extLst>
          </p:cNvPr>
          <p:cNvSpPr>
            <a:spLocks noGrp="1"/>
          </p:cNvSpPr>
          <p:nvPr>
            <p:ph type="body" sz="quarter" idx="14" hasCustomPrompt="1"/>
          </p:nvPr>
        </p:nvSpPr>
        <p:spPr bwMode="black">
          <a:xfrm>
            <a:off x="10091738" y="4041776"/>
            <a:ext cx="1726244" cy="365518"/>
          </a:xfrm>
        </p:spPr>
        <p:txBody>
          <a:bodyPr wrap="none" tIns="108000"/>
          <a:lstStyle>
            <a:lvl1pPr marL="0" indent="0" algn="r">
              <a:lnSpc>
                <a:spcPct val="110000"/>
              </a:lnSpc>
              <a:spcBef>
                <a:spcPts val="0"/>
              </a:spcBef>
              <a:spcAft>
                <a:spcPts val="0"/>
              </a:spcAft>
              <a:buFont typeface="Arial" panose="020B0604020202020204" pitchFamily="34" charset="0"/>
              <a:buNone/>
              <a:defRPr sz="1600" b="0">
                <a:solidFill>
                  <a:schemeClr val="bg1"/>
                </a:solidFill>
              </a:defRPr>
            </a:lvl1pPr>
            <a:lvl2pPr marL="0" indent="0" algn="r">
              <a:lnSpc>
                <a:spcPct val="110000"/>
              </a:lnSpc>
              <a:spcBef>
                <a:spcPts val="0"/>
              </a:spcBef>
              <a:spcAft>
                <a:spcPts val="0"/>
              </a:spcAft>
              <a:buNone/>
              <a:defRPr sz="1600" b="0">
                <a:solidFill>
                  <a:schemeClr val="bg1"/>
                </a:solidFill>
              </a:defRPr>
            </a:lvl2pPr>
            <a:lvl3pPr marL="0" indent="0" algn="r">
              <a:lnSpc>
                <a:spcPct val="110000"/>
              </a:lnSpc>
              <a:spcBef>
                <a:spcPts val="0"/>
              </a:spcBef>
              <a:spcAft>
                <a:spcPts val="0"/>
              </a:spcAft>
              <a:buFont typeface="Arial" panose="020B0604020202020204" pitchFamily="34" charset="0"/>
              <a:buNone/>
              <a:defRPr sz="1600" b="0">
                <a:solidFill>
                  <a:schemeClr val="bg1"/>
                </a:solidFill>
              </a:defRPr>
            </a:lvl3pPr>
            <a:lvl4pPr marL="0" indent="0" algn="r">
              <a:lnSpc>
                <a:spcPct val="110000"/>
              </a:lnSpc>
              <a:spcBef>
                <a:spcPts val="0"/>
              </a:spcBef>
              <a:spcAft>
                <a:spcPts val="0"/>
              </a:spcAft>
              <a:buNone/>
              <a:defRPr sz="1600" b="0">
                <a:solidFill>
                  <a:schemeClr val="bg1"/>
                </a:solidFill>
              </a:defRPr>
            </a:lvl4pPr>
            <a:lvl5pPr marL="0" indent="0" algn="r">
              <a:lnSpc>
                <a:spcPct val="110000"/>
              </a:lnSpc>
              <a:spcBef>
                <a:spcPts val="0"/>
              </a:spcBef>
              <a:spcAft>
                <a:spcPts val="0"/>
              </a:spcAft>
              <a:buFont typeface="Arial" panose="020B0604020202020204" pitchFamily="34" charset="0"/>
              <a:buNone/>
              <a:defRPr sz="1600" b="0">
                <a:solidFill>
                  <a:schemeClr val="bg1"/>
                </a:solidFill>
              </a:defRPr>
            </a:lvl5pPr>
            <a:lvl6pPr marL="0" indent="0" algn="r">
              <a:lnSpc>
                <a:spcPct val="110000"/>
              </a:lnSpc>
              <a:spcBef>
                <a:spcPts val="0"/>
              </a:spcBef>
              <a:spcAft>
                <a:spcPts val="0"/>
              </a:spcAft>
              <a:buFont typeface="Arial" panose="020B0604020202020204" pitchFamily="34" charset="0"/>
              <a:buNone/>
              <a:defRPr sz="1600" b="0">
                <a:solidFill>
                  <a:schemeClr val="bg1"/>
                </a:solidFill>
              </a:defRPr>
            </a:lvl6pPr>
            <a:lvl7pPr marL="0" indent="0" algn="r">
              <a:lnSpc>
                <a:spcPct val="110000"/>
              </a:lnSpc>
              <a:spcBef>
                <a:spcPts val="0"/>
              </a:spcBef>
              <a:spcAft>
                <a:spcPts val="0"/>
              </a:spcAft>
              <a:buFont typeface="Arial" panose="020B0604020202020204" pitchFamily="34" charset="0"/>
              <a:buNone/>
              <a:defRPr sz="1600" b="0">
                <a:solidFill>
                  <a:schemeClr val="bg1"/>
                </a:solidFill>
              </a:defRPr>
            </a:lvl7pPr>
            <a:lvl8pPr marL="0" indent="0" algn="r">
              <a:lnSpc>
                <a:spcPct val="110000"/>
              </a:lnSpc>
              <a:spcBef>
                <a:spcPts val="0"/>
              </a:spcBef>
              <a:spcAft>
                <a:spcPts val="0"/>
              </a:spcAft>
              <a:buFont typeface="Arial" panose="020B0604020202020204" pitchFamily="34" charset="0"/>
              <a:buNone/>
              <a:defRPr sz="1600" b="0">
                <a:solidFill>
                  <a:schemeClr val="bg1"/>
                </a:solidFill>
              </a:defRPr>
            </a:lvl8pPr>
            <a:lvl9pPr marL="0" indent="0" algn="r">
              <a:lnSpc>
                <a:spcPct val="110000"/>
              </a:lnSpc>
              <a:spcBef>
                <a:spcPts val="0"/>
              </a:spcBef>
              <a:spcAft>
                <a:spcPts val="0"/>
              </a:spcAft>
              <a:buFont typeface="Arial" panose="020B0604020202020204" pitchFamily="34" charset="0"/>
              <a:buNone/>
              <a:defRPr sz="1600" b="0">
                <a:solidFill>
                  <a:schemeClr val="bg1"/>
                </a:solidFill>
              </a:defRPr>
            </a:lvl9pPr>
          </a:lstStyle>
          <a:p>
            <a:pPr lvl="0"/>
            <a:r>
              <a:rPr lang="en-US" dirty="0"/>
              <a:t>Chapter</a:t>
            </a:r>
          </a:p>
        </p:txBody>
      </p:sp>
      <p:sp>
        <p:nvSpPr>
          <p:cNvPr id="17" name="Textplatzhalter 13">
            <a:extLst>
              <a:ext uri="{FF2B5EF4-FFF2-40B4-BE49-F238E27FC236}">
                <a16:creationId xmlns:a16="http://schemas.microsoft.com/office/drawing/2014/main" id="{4FC48BF4-7798-9F53-9DFC-ED348CD6B098}"/>
              </a:ext>
            </a:extLst>
          </p:cNvPr>
          <p:cNvSpPr>
            <a:spLocks noGrp="1"/>
          </p:cNvSpPr>
          <p:nvPr>
            <p:ph type="body" sz="quarter" idx="15" hasCustomPrompt="1"/>
          </p:nvPr>
        </p:nvSpPr>
        <p:spPr bwMode="black">
          <a:xfrm>
            <a:off x="10091738" y="4407464"/>
            <a:ext cx="1726244" cy="858274"/>
          </a:xfrm>
        </p:spPr>
        <p:txBody>
          <a:bodyPr wrap="none" tIns="0"/>
          <a:lstStyle>
            <a:lvl1pPr marL="0" indent="0" algn="r">
              <a:lnSpc>
                <a:spcPct val="85000"/>
              </a:lnSpc>
              <a:spcBef>
                <a:spcPts val="0"/>
              </a:spcBef>
              <a:spcAft>
                <a:spcPts val="0"/>
              </a:spcAft>
              <a:buFont typeface="Arial" panose="020B0604020202020204" pitchFamily="34" charset="0"/>
              <a:buNone/>
              <a:defRPr sz="5000" b="0">
                <a:solidFill>
                  <a:schemeClr val="bg1">
                    <a:alpha val="60000"/>
                  </a:schemeClr>
                </a:solidFill>
                <a:latin typeface="+mj-lt"/>
              </a:defRPr>
            </a:lvl1pPr>
            <a:lvl2pPr marL="0" indent="0" algn="r">
              <a:lnSpc>
                <a:spcPct val="110000"/>
              </a:lnSpc>
              <a:spcBef>
                <a:spcPts val="0"/>
              </a:spcBef>
              <a:spcAft>
                <a:spcPts val="0"/>
              </a:spcAft>
              <a:buNone/>
              <a:defRPr sz="5000" b="0">
                <a:solidFill>
                  <a:schemeClr val="accent1">
                    <a:lumMod val="20000"/>
                    <a:lumOff val="80000"/>
                  </a:schemeClr>
                </a:solidFill>
                <a:latin typeface="+mj-lt"/>
              </a:defRPr>
            </a:lvl2pPr>
            <a:lvl3pPr marL="0" indent="0" algn="r">
              <a:lnSpc>
                <a:spcPct val="110000"/>
              </a:lnSpc>
              <a:spcBef>
                <a:spcPts val="0"/>
              </a:spcBef>
              <a:spcAft>
                <a:spcPts val="0"/>
              </a:spcAft>
              <a:buFont typeface="Arial" panose="020B0604020202020204" pitchFamily="34" charset="0"/>
              <a:buNone/>
              <a:defRPr sz="5000" b="0">
                <a:solidFill>
                  <a:schemeClr val="accent1">
                    <a:lumMod val="20000"/>
                    <a:lumOff val="80000"/>
                  </a:schemeClr>
                </a:solidFill>
                <a:latin typeface="+mj-lt"/>
              </a:defRPr>
            </a:lvl3pPr>
            <a:lvl4pPr marL="0" indent="0" algn="r">
              <a:lnSpc>
                <a:spcPct val="110000"/>
              </a:lnSpc>
              <a:spcBef>
                <a:spcPts val="0"/>
              </a:spcBef>
              <a:spcAft>
                <a:spcPts val="0"/>
              </a:spcAft>
              <a:buNone/>
              <a:defRPr sz="5000" b="0">
                <a:solidFill>
                  <a:schemeClr val="accent1">
                    <a:lumMod val="20000"/>
                    <a:lumOff val="80000"/>
                  </a:schemeClr>
                </a:solidFill>
                <a:latin typeface="+mj-lt"/>
              </a:defRPr>
            </a:lvl4pPr>
            <a:lvl5pPr marL="0" indent="0" algn="r">
              <a:lnSpc>
                <a:spcPct val="110000"/>
              </a:lnSpc>
              <a:spcBef>
                <a:spcPts val="0"/>
              </a:spcBef>
              <a:spcAft>
                <a:spcPts val="0"/>
              </a:spcAft>
              <a:buFont typeface="Arial" panose="020B0604020202020204" pitchFamily="34" charset="0"/>
              <a:buNone/>
              <a:defRPr sz="5000" b="0">
                <a:solidFill>
                  <a:schemeClr val="accent1">
                    <a:lumMod val="20000"/>
                    <a:lumOff val="80000"/>
                  </a:schemeClr>
                </a:solidFill>
                <a:latin typeface="+mj-lt"/>
              </a:defRPr>
            </a:lvl5pPr>
            <a:lvl6pPr marL="0" indent="0" algn="r">
              <a:lnSpc>
                <a:spcPct val="110000"/>
              </a:lnSpc>
              <a:spcBef>
                <a:spcPts val="0"/>
              </a:spcBef>
              <a:spcAft>
                <a:spcPts val="0"/>
              </a:spcAft>
              <a:buFont typeface="Arial" panose="020B0604020202020204" pitchFamily="34" charset="0"/>
              <a:buNone/>
              <a:defRPr sz="5000" b="0">
                <a:solidFill>
                  <a:schemeClr val="accent1">
                    <a:lumMod val="20000"/>
                    <a:lumOff val="80000"/>
                  </a:schemeClr>
                </a:solidFill>
                <a:latin typeface="+mj-lt"/>
              </a:defRPr>
            </a:lvl6pPr>
            <a:lvl7pPr marL="0" indent="0" algn="r">
              <a:lnSpc>
                <a:spcPct val="110000"/>
              </a:lnSpc>
              <a:spcBef>
                <a:spcPts val="0"/>
              </a:spcBef>
              <a:spcAft>
                <a:spcPts val="0"/>
              </a:spcAft>
              <a:buFont typeface="Arial" panose="020B0604020202020204" pitchFamily="34" charset="0"/>
              <a:buNone/>
              <a:defRPr sz="5000" b="0">
                <a:solidFill>
                  <a:schemeClr val="accent1">
                    <a:lumMod val="20000"/>
                    <a:lumOff val="80000"/>
                  </a:schemeClr>
                </a:solidFill>
                <a:latin typeface="+mj-lt"/>
              </a:defRPr>
            </a:lvl7pPr>
            <a:lvl8pPr marL="0" indent="0" algn="r">
              <a:lnSpc>
                <a:spcPct val="110000"/>
              </a:lnSpc>
              <a:spcBef>
                <a:spcPts val="0"/>
              </a:spcBef>
              <a:spcAft>
                <a:spcPts val="0"/>
              </a:spcAft>
              <a:buFont typeface="Arial" panose="020B0604020202020204" pitchFamily="34" charset="0"/>
              <a:buNone/>
              <a:defRPr sz="5000" b="0">
                <a:solidFill>
                  <a:schemeClr val="accent1">
                    <a:lumMod val="20000"/>
                    <a:lumOff val="80000"/>
                  </a:schemeClr>
                </a:solidFill>
                <a:latin typeface="+mj-lt"/>
              </a:defRPr>
            </a:lvl8pPr>
            <a:lvl9pPr marL="0" indent="0" algn="r">
              <a:lnSpc>
                <a:spcPct val="110000"/>
              </a:lnSpc>
              <a:spcBef>
                <a:spcPts val="0"/>
              </a:spcBef>
              <a:spcAft>
                <a:spcPts val="0"/>
              </a:spcAft>
              <a:buFont typeface="Arial" panose="020B0604020202020204" pitchFamily="34" charset="0"/>
              <a:buNone/>
              <a:defRPr sz="5000" b="0">
                <a:solidFill>
                  <a:schemeClr val="accent1">
                    <a:lumMod val="20000"/>
                    <a:lumOff val="80000"/>
                  </a:schemeClr>
                </a:solidFill>
                <a:latin typeface="+mj-lt"/>
              </a:defRPr>
            </a:lvl9pPr>
          </a:lstStyle>
          <a:p>
            <a:pPr lvl="0"/>
            <a:r>
              <a:rPr lang="en-US" dirty="0"/>
              <a:t>00</a:t>
            </a:r>
          </a:p>
        </p:txBody>
      </p:sp>
      <p:sp>
        <p:nvSpPr>
          <p:cNvPr id="3" name="Rechteck 2">
            <a:extLst>
              <a:ext uri="{FF2B5EF4-FFF2-40B4-BE49-F238E27FC236}">
                <a16:creationId xmlns:a16="http://schemas.microsoft.com/office/drawing/2014/main" id="{38A65190-0278-D712-7185-458914BDE89A}"/>
              </a:ext>
            </a:extLst>
          </p:cNvPr>
          <p:cNvSpPr/>
          <p:nvPr userDrawn="1"/>
        </p:nvSpPr>
        <p:spPr bwMode="gray">
          <a:xfrm>
            <a:off x="12252684" y="4041774"/>
            <a:ext cx="1908212" cy="1835498"/>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t"/>
          <a:lstStyle/>
          <a:p>
            <a:pPr algn="l"/>
            <a:r>
              <a:rPr lang="en-US" sz="1000" b="1" dirty="0">
                <a:solidFill>
                  <a:schemeClr val="tx1"/>
                </a:solidFill>
              </a:rPr>
              <a:t>Divider Slide</a:t>
            </a:r>
          </a:p>
          <a:p>
            <a:pPr algn="l"/>
            <a:r>
              <a:rPr lang="en-US" sz="1000" dirty="0">
                <a:solidFill>
                  <a:schemeClr val="tx1"/>
                </a:solidFill>
              </a:rPr>
              <a:t>For a better overview, the color of the chapter separator can be adjusted.</a:t>
            </a:r>
          </a:p>
          <a:p>
            <a:pPr algn="l"/>
            <a:endParaRPr lang="en-US" sz="1000" dirty="0">
              <a:solidFill>
                <a:schemeClr val="tx1"/>
              </a:solidFill>
            </a:endParaRPr>
          </a:p>
          <a:p>
            <a:pPr algn="l"/>
            <a:r>
              <a:rPr lang="en-US" sz="1000" dirty="0">
                <a:solidFill>
                  <a:schemeClr val="tx1"/>
                </a:solidFill>
              </a:rPr>
              <a:t>Right-click next to the slide, </a:t>
            </a:r>
            <a:r>
              <a:rPr lang="en-US" sz="1000" b="1" dirty="0">
                <a:solidFill>
                  <a:schemeClr val="tx1"/>
                </a:solidFill>
              </a:rPr>
              <a:t>Format background</a:t>
            </a:r>
            <a:r>
              <a:rPr lang="en-US" sz="1000" dirty="0">
                <a:solidFill>
                  <a:schemeClr val="tx1"/>
                </a:solidFill>
              </a:rPr>
              <a:t>, select </a:t>
            </a:r>
            <a:r>
              <a:rPr lang="en-US" sz="1000" b="1" dirty="0">
                <a:solidFill>
                  <a:schemeClr val="tx1"/>
                </a:solidFill>
              </a:rPr>
              <a:t>Theme Colors</a:t>
            </a:r>
            <a:r>
              <a:rPr lang="en-US" sz="1000" dirty="0">
                <a:solidFill>
                  <a:schemeClr val="tx1"/>
                </a:solidFill>
              </a:rPr>
              <a:t>.</a:t>
            </a:r>
            <a:endParaRPr lang="en-US" sz="1000" b="1" dirty="0">
              <a:solidFill>
                <a:schemeClr val="tx1"/>
              </a:solidFill>
            </a:endParaRPr>
          </a:p>
        </p:txBody>
      </p:sp>
      <p:sp>
        <p:nvSpPr>
          <p:cNvPr id="4" name="Rechteck: abgerundete Ecken 3">
            <a:extLst>
              <a:ext uri="{FF2B5EF4-FFF2-40B4-BE49-F238E27FC236}">
                <a16:creationId xmlns:a16="http://schemas.microsoft.com/office/drawing/2014/main" id="{60105423-6B46-120A-0BA8-0B71D20B9EDB}"/>
              </a:ext>
            </a:extLst>
          </p:cNvPr>
          <p:cNvSpPr/>
          <p:nvPr userDrawn="1"/>
        </p:nvSpPr>
        <p:spPr bwMode="gray">
          <a:xfrm>
            <a:off x="12396701" y="5528853"/>
            <a:ext cx="193667" cy="193667"/>
          </a:xfrm>
          <a:prstGeom prst="roundRect">
            <a:avLst>
              <a:gd name="adj" fmla="val 23225"/>
            </a:avLst>
          </a:prstGeom>
          <a:solidFill>
            <a:schemeClr val="tx1"/>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en-US" sz="1400" b="1" dirty="0">
              <a:solidFill>
                <a:schemeClr val="bg1"/>
              </a:solidFill>
            </a:endParaRPr>
          </a:p>
        </p:txBody>
      </p:sp>
      <p:sp>
        <p:nvSpPr>
          <p:cNvPr id="5" name="Rechteck: abgerundete Ecken 4">
            <a:extLst>
              <a:ext uri="{FF2B5EF4-FFF2-40B4-BE49-F238E27FC236}">
                <a16:creationId xmlns:a16="http://schemas.microsoft.com/office/drawing/2014/main" id="{C49502F4-B000-C269-8071-9A63E2A72653}"/>
              </a:ext>
            </a:extLst>
          </p:cNvPr>
          <p:cNvSpPr/>
          <p:nvPr userDrawn="1"/>
        </p:nvSpPr>
        <p:spPr bwMode="gray">
          <a:xfrm>
            <a:off x="12616451" y="5528853"/>
            <a:ext cx="193667" cy="193667"/>
          </a:xfrm>
          <a:prstGeom prst="roundRect">
            <a:avLst>
              <a:gd name="adj" fmla="val 23225"/>
            </a:avLst>
          </a:prstGeom>
          <a:solidFill>
            <a:schemeClr val="accent1"/>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en-US" sz="1400" b="1" dirty="0">
              <a:solidFill>
                <a:schemeClr val="bg1"/>
              </a:solidFill>
            </a:endParaRPr>
          </a:p>
        </p:txBody>
      </p:sp>
      <p:sp>
        <p:nvSpPr>
          <p:cNvPr id="13" name="Rechteck: abgerundete Ecken 12">
            <a:extLst>
              <a:ext uri="{FF2B5EF4-FFF2-40B4-BE49-F238E27FC236}">
                <a16:creationId xmlns:a16="http://schemas.microsoft.com/office/drawing/2014/main" id="{7E2FD37A-1CC6-89FD-5DDD-E6570ACC76CE}"/>
              </a:ext>
            </a:extLst>
          </p:cNvPr>
          <p:cNvSpPr/>
          <p:nvPr userDrawn="1"/>
        </p:nvSpPr>
        <p:spPr bwMode="gray">
          <a:xfrm>
            <a:off x="12836201" y="5528853"/>
            <a:ext cx="193667" cy="193667"/>
          </a:xfrm>
          <a:prstGeom prst="roundRect">
            <a:avLst>
              <a:gd name="adj" fmla="val 23225"/>
            </a:avLst>
          </a:prstGeom>
          <a:solidFill>
            <a:schemeClr val="accent2"/>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en-US" sz="1400" b="1" dirty="0">
              <a:solidFill>
                <a:schemeClr val="bg1"/>
              </a:solidFill>
            </a:endParaRPr>
          </a:p>
        </p:txBody>
      </p:sp>
      <p:sp>
        <p:nvSpPr>
          <p:cNvPr id="15" name="Rechteck: abgerundete Ecken 14">
            <a:extLst>
              <a:ext uri="{FF2B5EF4-FFF2-40B4-BE49-F238E27FC236}">
                <a16:creationId xmlns:a16="http://schemas.microsoft.com/office/drawing/2014/main" id="{F39F4507-52B0-54F8-D940-968CA169441A}"/>
              </a:ext>
            </a:extLst>
          </p:cNvPr>
          <p:cNvSpPr/>
          <p:nvPr userDrawn="1"/>
        </p:nvSpPr>
        <p:spPr bwMode="gray">
          <a:xfrm>
            <a:off x="13055951" y="5528853"/>
            <a:ext cx="193667" cy="193667"/>
          </a:xfrm>
          <a:prstGeom prst="roundRect">
            <a:avLst>
              <a:gd name="adj" fmla="val 23225"/>
            </a:avLst>
          </a:prstGeom>
          <a:solidFill>
            <a:schemeClr val="accent3"/>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en-US" sz="1400" b="1" dirty="0">
              <a:solidFill>
                <a:schemeClr val="bg1"/>
              </a:solidFill>
            </a:endParaRPr>
          </a:p>
        </p:txBody>
      </p:sp>
      <p:sp>
        <p:nvSpPr>
          <p:cNvPr id="16" name="Rechteck: abgerundete Ecken 15">
            <a:extLst>
              <a:ext uri="{FF2B5EF4-FFF2-40B4-BE49-F238E27FC236}">
                <a16:creationId xmlns:a16="http://schemas.microsoft.com/office/drawing/2014/main" id="{1057D053-9A95-35E0-0244-4F994B98FF23}"/>
              </a:ext>
            </a:extLst>
          </p:cNvPr>
          <p:cNvSpPr/>
          <p:nvPr userDrawn="1"/>
        </p:nvSpPr>
        <p:spPr bwMode="gray">
          <a:xfrm>
            <a:off x="13275701" y="5528853"/>
            <a:ext cx="193667" cy="193667"/>
          </a:xfrm>
          <a:prstGeom prst="roundRect">
            <a:avLst>
              <a:gd name="adj" fmla="val 23225"/>
            </a:avLst>
          </a:prstGeom>
          <a:solidFill>
            <a:schemeClr val="accent4"/>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en-US" sz="1400" b="1" dirty="0">
              <a:solidFill>
                <a:schemeClr val="bg1"/>
              </a:solidFill>
            </a:endParaRPr>
          </a:p>
        </p:txBody>
      </p:sp>
      <p:sp>
        <p:nvSpPr>
          <p:cNvPr id="18" name="Rechteck: abgerundete Ecken 17">
            <a:extLst>
              <a:ext uri="{FF2B5EF4-FFF2-40B4-BE49-F238E27FC236}">
                <a16:creationId xmlns:a16="http://schemas.microsoft.com/office/drawing/2014/main" id="{3F5C6E84-2A68-9158-2D5F-E1AB8B02124C}"/>
              </a:ext>
            </a:extLst>
          </p:cNvPr>
          <p:cNvSpPr/>
          <p:nvPr userDrawn="1"/>
        </p:nvSpPr>
        <p:spPr bwMode="gray">
          <a:xfrm>
            <a:off x="13495450" y="5528853"/>
            <a:ext cx="193667" cy="193667"/>
          </a:xfrm>
          <a:prstGeom prst="roundRect">
            <a:avLst>
              <a:gd name="adj" fmla="val 23225"/>
            </a:avLst>
          </a:prstGeom>
          <a:solidFill>
            <a:schemeClr val="accent5"/>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en-US" sz="1400" b="1" dirty="0">
              <a:solidFill>
                <a:schemeClr val="bg1"/>
              </a:solidFill>
            </a:endParaRPr>
          </a:p>
        </p:txBody>
      </p:sp>
      <p:sp>
        <p:nvSpPr>
          <p:cNvPr id="19" name="Rechteck: abgerundete Ecken 18">
            <a:extLst>
              <a:ext uri="{FF2B5EF4-FFF2-40B4-BE49-F238E27FC236}">
                <a16:creationId xmlns:a16="http://schemas.microsoft.com/office/drawing/2014/main" id="{0AE386D5-4201-6C21-55BF-AE30828A74FF}"/>
              </a:ext>
            </a:extLst>
          </p:cNvPr>
          <p:cNvSpPr/>
          <p:nvPr userDrawn="1"/>
        </p:nvSpPr>
        <p:spPr bwMode="gray">
          <a:xfrm>
            <a:off x="13715202" y="5528853"/>
            <a:ext cx="193667" cy="193667"/>
          </a:xfrm>
          <a:prstGeom prst="roundRect">
            <a:avLst>
              <a:gd name="adj" fmla="val 23225"/>
            </a:avLst>
          </a:prstGeom>
          <a:solidFill>
            <a:schemeClr val="accent6"/>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en-US" sz="1400" b="1" dirty="0">
              <a:solidFill>
                <a:schemeClr val="bg1"/>
              </a:solidFill>
            </a:endParaRPr>
          </a:p>
        </p:txBody>
      </p:sp>
      <p:sp>
        <p:nvSpPr>
          <p:cNvPr id="23" name="Freeform: Shape 22">
            <a:extLst>
              <a:ext uri="{FF2B5EF4-FFF2-40B4-BE49-F238E27FC236}">
                <a16:creationId xmlns:a16="http://schemas.microsoft.com/office/drawing/2014/main" id="{EFCCD13C-13DF-D323-4F51-3921028E77C1}"/>
              </a:ext>
            </a:extLst>
          </p:cNvPr>
          <p:cNvSpPr>
            <a:spLocks/>
          </p:cNvSpPr>
          <p:nvPr/>
        </p:nvSpPr>
        <p:spPr bwMode="gray">
          <a:xfrm>
            <a:off x="11140463" y="6437457"/>
            <a:ext cx="689586" cy="247362"/>
          </a:xfrm>
          <a:custGeom>
            <a:avLst/>
            <a:gdLst>
              <a:gd name="connsiteX0" fmla="*/ 658049 w 861983"/>
              <a:gd name="connsiteY0" fmla="*/ 308 h 309203"/>
              <a:gd name="connsiteX1" fmla="*/ 861983 w 861983"/>
              <a:gd name="connsiteY1" fmla="*/ 308 h 309203"/>
              <a:gd name="connsiteX2" fmla="*/ 861983 w 861983"/>
              <a:gd name="connsiteY2" fmla="*/ 69770 h 309203"/>
              <a:gd name="connsiteX3" fmla="*/ 802345 w 861983"/>
              <a:gd name="connsiteY3" fmla="*/ 69770 h 309203"/>
              <a:gd name="connsiteX4" fmla="*/ 802345 w 861983"/>
              <a:gd name="connsiteY4" fmla="*/ 309203 h 309203"/>
              <a:gd name="connsiteX5" fmla="*/ 717687 w 861983"/>
              <a:gd name="connsiteY5" fmla="*/ 309203 h 309203"/>
              <a:gd name="connsiteX6" fmla="*/ 717687 w 861983"/>
              <a:gd name="connsiteY6" fmla="*/ 69770 h 309203"/>
              <a:gd name="connsiteX7" fmla="*/ 658049 w 861983"/>
              <a:gd name="connsiteY7" fmla="*/ 69770 h 309203"/>
              <a:gd name="connsiteX8" fmla="*/ 553088 w 861983"/>
              <a:gd name="connsiteY8" fmla="*/ 308 h 309203"/>
              <a:gd name="connsiteX9" fmla="*/ 637743 w 861983"/>
              <a:gd name="connsiteY9" fmla="*/ 308 h 309203"/>
              <a:gd name="connsiteX10" fmla="*/ 637743 w 861983"/>
              <a:gd name="connsiteY10" fmla="*/ 308895 h 309203"/>
              <a:gd name="connsiteX11" fmla="*/ 553088 w 861983"/>
              <a:gd name="connsiteY11" fmla="*/ 308895 h 309203"/>
              <a:gd name="connsiteX12" fmla="*/ 310128 w 861983"/>
              <a:gd name="connsiteY12" fmla="*/ 308 h 309203"/>
              <a:gd name="connsiteX13" fmla="*/ 312683 w 861983"/>
              <a:gd name="connsiteY13" fmla="*/ 308 h 309203"/>
              <a:gd name="connsiteX14" fmla="*/ 312375 w 861983"/>
              <a:gd name="connsiteY14" fmla="*/ 308893 h 309203"/>
              <a:gd name="connsiteX15" fmla="*/ 312376 w 861983"/>
              <a:gd name="connsiteY15" fmla="*/ 308894 h 309203"/>
              <a:gd name="connsiteX16" fmla="*/ 312375 w 861983"/>
              <a:gd name="connsiteY16" fmla="*/ 308894 h 309203"/>
              <a:gd name="connsiteX17" fmla="*/ 312375 w 861983"/>
              <a:gd name="connsiteY17" fmla="*/ 308895 h 309203"/>
              <a:gd name="connsiteX18" fmla="*/ 312330 w 861983"/>
              <a:gd name="connsiteY18" fmla="*/ 308895 h 309203"/>
              <a:gd name="connsiteX19" fmla="*/ 312330 w 861983"/>
              <a:gd name="connsiteY19" fmla="*/ 308894 h 309203"/>
              <a:gd name="connsiteX20" fmla="*/ 0 w 861983"/>
              <a:gd name="connsiteY20" fmla="*/ 308894 h 309203"/>
              <a:gd name="connsiteX21" fmla="*/ 9822 w 861983"/>
              <a:gd name="connsiteY21" fmla="*/ 233400 h 309203"/>
              <a:gd name="connsiteX22" fmla="*/ 312327 w 861983"/>
              <a:gd name="connsiteY22" fmla="*/ 308882 h 309203"/>
              <a:gd name="connsiteX23" fmla="*/ 312324 w 861983"/>
              <a:gd name="connsiteY23" fmla="*/ 308870 h 309203"/>
              <a:gd name="connsiteX24" fmla="*/ 30128 w 861983"/>
              <a:gd name="connsiteY24" fmla="*/ 177592 h 309203"/>
              <a:gd name="connsiteX25" fmla="*/ 71047 w 861983"/>
              <a:gd name="connsiteY25" fmla="*/ 113197 h 309203"/>
              <a:gd name="connsiteX26" fmla="*/ 312318 w 861983"/>
              <a:gd name="connsiteY26" fmla="*/ 308847 h 309203"/>
              <a:gd name="connsiteX27" fmla="*/ 312293 w 861983"/>
              <a:gd name="connsiteY27" fmla="*/ 308749 h 309203"/>
              <a:gd name="connsiteX28" fmla="*/ 116061 w 861983"/>
              <a:gd name="connsiteY28" fmla="*/ 68799 h 309203"/>
              <a:gd name="connsiteX29" fmla="*/ 180765 w 861983"/>
              <a:gd name="connsiteY29" fmla="*/ 28848 h 309203"/>
              <a:gd name="connsiteX30" fmla="*/ 312277 w 861983"/>
              <a:gd name="connsiteY30" fmla="*/ 308685 h 309203"/>
              <a:gd name="connsiteX31" fmla="*/ 237188 w 861983"/>
              <a:gd name="connsiteY31" fmla="*/ 9205 h 309203"/>
              <a:gd name="connsiteX32" fmla="*/ 310128 w 861983"/>
              <a:gd name="connsiteY32" fmla="*/ 308 h 309203"/>
              <a:gd name="connsiteX33" fmla="*/ 441123 w 861983"/>
              <a:gd name="connsiteY33" fmla="*/ 0 h 309203"/>
              <a:gd name="connsiteX34" fmla="*/ 538155 w 861983"/>
              <a:gd name="connsiteY34" fmla="*/ 0 h 309203"/>
              <a:gd name="connsiteX35" fmla="*/ 413197 w 861983"/>
              <a:gd name="connsiteY35" fmla="*/ 155394 h 309203"/>
              <a:gd name="connsiteX36" fmla="*/ 538772 w 861983"/>
              <a:gd name="connsiteY36" fmla="*/ 308895 h 309203"/>
              <a:gd name="connsiteX37" fmla="*/ 444646 w 861983"/>
              <a:gd name="connsiteY37" fmla="*/ 308895 h 309203"/>
              <a:gd name="connsiteX38" fmla="*/ 332681 w 861983"/>
              <a:gd name="connsiteY38" fmla="*/ 188693 h 309203"/>
              <a:gd name="connsiteX39" fmla="*/ 332681 w 861983"/>
              <a:gd name="connsiteY39" fmla="*/ 119895 h 30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61983" h="309203">
                <a:moveTo>
                  <a:pt x="658049" y="308"/>
                </a:moveTo>
                <a:lnTo>
                  <a:pt x="861983" y="308"/>
                </a:lnTo>
                <a:lnTo>
                  <a:pt x="861983" y="69770"/>
                </a:lnTo>
                <a:lnTo>
                  <a:pt x="802345" y="69770"/>
                </a:lnTo>
                <a:lnTo>
                  <a:pt x="802345" y="309203"/>
                </a:lnTo>
                <a:lnTo>
                  <a:pt x="717687" y="309203"/>
                </a:lnTo>
                <a:lnTo>
                  <a:pt x="717687" y="69770"/>
                </a:lnTo>
                <a:lnTo>
                  <a:pt x="658049" y="69770"/>
                </a:lnTo>
                <a:close/>
                <a:moveTo>
                  <a:pt x="553088" y="308"/>
                </a:moveTo>
                <a:lnTo>
                  <a:pt x="637743" y="308"/>
                </a:lnTo>
                <a:lnTo>
                  <a:pt x="637743" y="308895"/>
                </a:lnTo>
                <a:lnTo>
                  <a:pt x="553088" y="308895"/>
                </a:lnTo>
                <a:close/>
                <a:moveTo>
                  <a:pt x="310128" y="308"/>
                </a:moveTo>
                <a:lnTo>
                  <a:pt x="312683" y="308"/>
                </a:lnTo>
                <a:lnTo>
                  <a:pt x="312375" y="308893"/>
                </a:lnTo>
                <a:lnTo>
                  <a:pt x="312376" y="308894"/>
                </a:lnTo>
                <a:lnTo>
                  <a:pt x="312375" y="308894"/>
                </a:lnTo>
                <a:lnTo>
                  <a:pt x="312375" y="308895"/>
                </a:lnTo>
                <a:lnTo>
                  <a:pt x="312330" y="308895"/>
                </a:lnTo>
                <a:lnTo>
                  <a:pt x="312330" y="308894"/>
                </a:lnTo>
                <a:lnTo>
                  <a:pt x="0" y="308894"/>
                </a:lnTo>
                <a:cubicBezTo>
                  <a:pt x="308" y="282863"/>
                  <a:pt x="3480" y="257493"/>
                  <a:pt x="9822" y="233400"/>
                </a:cubicBezTo>
                <a:lnTo>
                  <a:pt x="312327" y="308882"/>
                </a:lnTo>
                <a:lnTo>
                  <a:pt x="312324" y="308870"/>
                </a:lnTo>
                <a:lnTo>
                  <a:pt x="30128" y="177592"/>
                </a:lnTo>
                <a:cubicBezTo>
                  <a:pt x="40920" y="154425"/>
                  <a:pt x="54882" y="132842"/>
                  <a:pt x="71047" y="113197"/>
                </a:cubicBezTo>
                <a:lnTo>
                  <a:pt x="312318" y="308847"/>
                </a:lnTo>
                <a:lnTo>
                  <a:pt x="312293" y="308749"/>
                </a:lnTo>
                <a:lnTo>
                  <a:pt x="116061" y="68799"/>
                </a:lnTo>
                <a:cubicBezTo>
                  <a:pt x="135750" y="52942"/>
                  <a:pt x="157289" y="39640"/>
                  <a:pt x="180765" y="28848"/>
                </a:cubicBezTo>
                <a:lnTo>
                  <a:pt x="312277" y="308685"/>
                </a:lnTo>
                <a:lnTo>
                  <a:pt x="237188" y="9205"/>
                </a:lnTo>
                <a:cubicBezTo>
                  <a:pt x="260665" y="3480"/>
                  <a:pt x="285066" y="308"/>
                  <a:pt x="310128" y="308"/>
                </a:cubicBezTo>
                <a:close/>
                <a:moveTo>
                  <a:pt x="441123" y="0"/>
                </a:moveTo>
                <a:lnTo>
                  <a:pt x="538155" y="0"/>
                </a:lnTo>
                <a:lnTo>
                  <a:pt x="413197" y="155394"/>
                </a:lnTo>
                <a:lnTo>
                  <a:pt x="538772" y="308895"/>
                </a:lnTo>
                <a:lnTo>
                  <a:pt x="444646" y="308895"/>
                </a:lnTo>
                <a:lnTo>
                  <a:pt x="332681" y="188693"/>
                </a:lnTo>
                <a:lnTo>
                  <a:pt x="332681" y="119895"/>
                </a:lnTo>
                <a:close/>
              </a:path>
            </a:pathLst>
          </a:custGeom>
          <a:solidFill>
            <a:schemeClr val="bg1"/>
          </a:solidFill>
          <a:ln w="9525" cap="flat">
            <a:noFill/>
            <a:prstDash val="solid"/>
            <a:miter/>
          </a:ln>
        </p:spPr>
        <p:txBody>
          <a:bodyPr wrap="square" rtlCol="0" anchor="ctr">
            <a:noAutofit/>
          </a:bodyPr>
          <a:lstStyle/>
          <a:p>
            <a:endParaRPr lang="en-US" dirty="0"/>
          </a:p>
        </p:txBody>
      </p:sp>
    </p:spTree>
    <p:extLst>
      <p:ext uri="{BB962C8B-B14F-4D97-AF65-F5344CB8AC3E}">
        <p14:creationId xmlns:p14="http://schemas.microsoft.com/office/powerpoint/2010/main" val="245314130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xt Slides ">
    <p:bg>
      <p:bgPr>
        <a:solidFill>
          <a:schemeClr val="tx1"/>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A60EB3CE-8FA7-6B59-50FD-F65D29AB3304}"/>
              </a:ext>
            </a:extLst>
          </p:cNvPr>
          <p:cNvSpPr txBox="1">
            <a:spLocks/>
          </p:cNvSpPr>
          <p:nvPr userDrawn="1"/>
        </p:nvSpPr>
        <p:spPr bwMode="gray">
          <a:xfrm>
            <a:off x="1234988" y="1592263"/>
            <a:ext cx="10585538" cy="3457574"/>
          </a:xfrm>
          <a:prstGeom prst="rect">
            <a:avLst/>
          </a:prstGeom>
          <a:noFill/>
        </p:spPr>
        <p:txBody>
          <a:bodyPr wrap="square" lIns="0" tIns="0" rIns="0" bIns="0" rtlCol="0" anchor="ctr">
            <a:noAutofit/>
          </a:bodyPr>
          <a:lstStyle/>
          <a:p>
            <a:pPr marL="0" indent="0" algn="l" defTabSz="914347">
              <a:lnSpc>
                <a:spcPct val="110000"/>
              </a:lnSpc>
              <a:spcBef>
                <a:spcPts val="300"/>
              </a:spcBef>
              <a:spcAft>
                <a:spcPts val="300"/>
              </a:spcAft>
              <a:buClr>
                <a:schemeClr val="accent1"/>
              </a:buClr>
              <a:buSzPct val="90000"/>
              <a:buFont typeface="Wingdings" panose="05000000000000000000" pitchFamily="2" charset="2"/>
              <a:buNone/>
            </a:pPr>
            <a:r>
              <a:rPr lang="en-US" sz="12000" b="1" dirty="0">
                <a:solidFill>
                  <a:schemeClr val="bg1"/>
                </a:solidFill>
              </a:rPr>
              <a:t>Text Slides</a:t>
            </a:r>
          </a:p>
        </p:txBody>
      </p:sp>
      <p:grpSp>
        <p:nvGrpSpPr>
          <p:cNvPr id="5" name="Gruppieren 4">
            <a:extLst>
              <a:ext uri="{FF2B5EF4-FFF2-40B4-BE49-F238E27FC236}">
                <a16:creationId xmlns:a16="http://schemas.microsoft.com/office/drawing/2014/main" id="{896487C8-3898-9A0D-C9F9-756ABF29CC7A}"/>
              </a:ext>
            </a:extLst>
          </p:cNvPr>
          <p:cNvGrpSpPr/>
          <p:nvPr userDrawn="1"/>
        </p:nvGrpSpPr>
        <p:grpSpPr>
          <a:xfrm>
            <a:off x="9749847" y="2816226"/>
            <a:ext cx="1207276" cy="1009648"/>
            <a:chOff x="9336214" y="2528900"/>
            <a:chExt cx="1980368" cy="1656188"/>
          </a:xfrm>
        </p:grpSpPr>
        <p:cxnSp>
          <p:nvCxnSpPr>
            <p:cNvPr id="7" name="Gerader Verbinder 6">
              <a:extLst>
                <a:ext uri="{FF2B5EF4-FFF2-40B4-BE49-F238E27FC236}">
                  <a16:creationId xmlns:a16="http://schemas.microsoft.com/office/drawing/2014/main" id="{BB845C91-C89E-338E-C9EA-4C39346DFA55}"/>
                </a:ext>
              </a:extLst>
            </p:cNvPr>
            <p:cNvCxnSpPr>
              <a:cxnSpLocks/>
            </p:cNvCxnSpPr>
            <p:nvPr userDrawn="1"/>
          </p:nvCxnSpPr>
          <p:spPr bwMode="gray">
            <a:xfrm>
              <a:off x="9336214" y="3356994"/>
              <a:ext cx="1980368"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aute 4">
              <a:extLst>
                <a:ext uri="{FF2B5EF4-FFF2-40B4-BE49-F238E27FC236}">
                  <a16:creationId xmlns:a16="http://schemas.microsoft.com/office/drawing/2014/main" id="{176FA26C-F202-41D1-CD6E-898DF2DEBB09}"/>
                </a:ext>
              </a:extLst>
            </p:cNvPr>
            <p:cNvSpPr/>
            <p:nvPr userDrawn="1"/>
          </p:nvSpPr>
          <p:spPr bwMode="gray">
            <a:xfrm>
              <a:off x="10488488" y="2528900"/>
              <a:ext cx="828094" cy="1656188"/>
            </a:xfrm>
            <a:custGeom>
              <a:avLst/>
              <a:gdLst>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0 w 648072"/>
                <a:gd name="connsiteY4" fmla="*/ 32403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91440 w 648072"/>
                <a:gd name="connsiteY4" fmla="*/ 41547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0" fmla="*/ 0 w 324036"/>
                <a:gd name="connsiteY0" fmla="*/ 0 h 648072"/>
                <a:gd name="connsiteX1" fmla="*/ 324036 w 324036"/>
                <a:gd name="connsiteY1" fmla="*/ 324036 h 648072"/>
                <a:gd name="connsiteX2" fmla="*/ 0 w 324036"/>
                <a:gd name="connsiteY2" fmla="*/ 648072 h 648072"/>
              </a:gdLst>
              <a:ahLst/>
              <a:cxnLst>
                <a:cxn ang="0">
                  <a:pos x="connsiteX0" y="connsiteY0"/>
                </a:cxn>
                <a:cxn ang="0">
                  <a:pos x="connsiteX1" y="connsiteY1"/>
                </a:cxn>
                <a:cxn ang="0">
                  <a:pos x="connsiteX2" y="connsiteY2"/>
                </a:cxn>
              </a:cxnLst>
              <a:rect l="l" t="t" r="r" b="b"/>
              <a:pathLst>
                <a:path w="324036" h="648072">
                  <a:moveTo>
                    <a:pt x="0" y="0"/>
                  </a:moveTo>
                  <a:lnTo>
                    <a:pt x="324036" y="324036"/>
                  </a:lnTo>
                  <a:lnTo>
                    <a:pt x="0" y="648072"/>
                  </a:lnTo>
                </a:path>
              </a:pathLst>
            </a:custGeom>
            <a:noFill/>
            <a:ln w="152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en-US" sz="1400" b="1" dirty="0">
                <a:solidFill>
                  <a:schemeClr val="bg1"/>
                </a:solidFill>
              </a:endParaRPr>
            </a:p>
          </p:txBody>
        </p:sp>
      </p:grpSp>
    </p:spTree>
    <p:extLst>
      <p:ext uri="{BB962C8B-B14F-4D97-AF65-F5344CB8AC3E}">
        <p14:creationId xmlns:p14="http://schemas.microsoft.com/office/powerpoint/2010/main" val="38809343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p:txBody>
          <a:bodyPr/>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4" y="1592263"/>
            <a:ext cx="7561264" cy="4684711"/>
          </a:xfrm>
        </p:spPr>
        <p:txBody>
          <a:bodyPr/>
          <a:lstStyle/>
          <a:p>
            <a:pPr lvl="0"/>
            <a:r>
              <a:rPr lang="en-US" dirty="0"/>
              <a:t>Add text</a:t>
            </a:r>
          </a:p>
        </p:txBody>
      </p:sp>
      <p:sp>
        <p:nvSpPr>
          <p:cNvPr id="3" name="Datumsplatzhalter 2">
            <a:extLst>
              <a:ext uri="{FF2B5EF4-FFF2-40B4-BE49-F238E27FC236}">
                <a16:creationId xmlns:a16="http://schemas.microsoft.com/office/drawing/2014/main" id="{39D431E4-E519-1234-FE33-E8AB80778016}"/>
              </a:ext>
            </a:extLst>
          </p:cNvPr>
          <p:cNvSpPr>
            <a:spLocks noGrp="1"/>
          </p:cNvSpPr>
          <p:nvPr>
            <p:ph type="dt" sz="half" idx="14"/>
          </p:nvPr>
        </p:nvSpPr>
        <p:spPr/>
        <p:txBody>
          <a:bodyPr/>
          <a:lstStyle/>
          <a:p>
            <a:fld id="{3CB275D8-C7AE-DB4E-8A5A-35929BC36C1D}" type="datetime3">
              <a:rPr lang="de-DE" smtClean="0"/>
              <a:t>12/10/2026</a:t>
            </a:fld>
            <a:endParaRPr lang="en-US" dirty="0"/>
          </a:p>
        </p:txBody>
      </p:sp>
      <p:sp>
        <p:nvSpPr>
          <p:cNvPr id="7" name="Fußzeilenplatzhalter 6">
            <a:extLst>
              <a:ext uri="{FF2B5EF4-FFF2-40B4-BE49-F238E27FC236}">
                <a16:creationId xmlns:a16="http://schemas.microsoft.com/office/drawing/2014/main" id="{138985F4-50E8-E270-E8DA-DC9A5DFEC66D}"/>
              </a:ext>
            </a:extLst>
          </p:cNvPr>
          <p:cNvSpPr>
            <a:spLocks noGrp="1"/>
          </p:cNvSpPr>
          <p:nvPr>
            <p:ph type="ftr" sz="quarter" idx="15"/>
          </p:nvPr>
        </p:nvSpPr>
        <p:spPr/>
        <p:txBody>
          <a:bodyPr/>
          <a:lstStyle/>
          <a:p>
            <a:r>
              <a:rPr lang="en-US"/>
              <a:t>Dominik Fuchß et al. - ExArch: Enabling Architecture Traceability by LLM-based Architecture Component Name Extraction</a:t>
            </a:r>
            <a:endParaRPr lang="en-US" dirty="0"/>
          </a:p>
        </p:txBody>
      </p:sp>
      <p:sp>
        <p:nvSpPr>
          <p:cNvPr id="9" name="Foliennummernplatzhalter 8">
            <a:extLst>
              <a:ext uri="{FF2B5EF4-FFF2-40B4-BE49-F238E27FC236}">
                <a16:creationId xmlns:a16="http://schemas.microsoft.com/office/drawing/2014/main" id="{C811813F-F15B-6052-8D32-B7BF1C278A57}"/>
              </a:ext>
            </a:extLst>
          </p:cNvPr>
          <p:cNvSpPr>
            <a:spLocks noGrp="1"/>
          </p:cNvSpPr>
          <p:nvPr>
            <p:ph type="sldNum" sz="quarter" idx="16"/>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155380263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2x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p:txBody>
          <a:bodyPr/>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4" y="1592263"/>
            <a:ext cx="5616575" cy="4684711"/>
          </a:xfrm>
        </p:spPr>
        <p:txBody>
          <a:bodyPr/>
          <a:lstStyle/>
          <a:p>
            <a:pPr lvl="0"/>
            <a:r>
              <a:rPr lang="en-US" dirty="0"/>
              <a:t>Add text</a:t>
            </a:r>
          </a:p>
        </p:txBody>
      </p:sp>
      <p:sp>
        <p:nvSpPr>
          <p:cNvPr id="3" name="Textplatzhalter 7">
            <a:extLst>
              <a:ext uri="{FF2B5EF4-FFF2-40B4-BE49-F238E27FC236}">
                <a16:creationId xmlns:a16="http://schemas.microsoft.com/office/drawing/2014/main" id="{7600DACF-0260-C244-6BC3-A95B98E320DB}"/>
              </a:ext>
            </a:extLst>
          </p:cNvPr>
          <p:cNvSpPr>
            <a:spLocks noGrp="1"/>
          </p:cNvSpPr>
          <p:nvPr>
            <p:ph type="body" sz="quarter" idx="14" hasCustomPrompt="1"/>
          </p:nvPr>
        </p:nvSpPr>
        <p:spPr bwMode="gray">
          <a:xfrm>
            <a:off x="6203953" y="1592263"/>
            <a:ext cx="5616575" cy="4684711"/>
          </a:xfrm>
        </p:spPr>
        <p:txBody>
          <a:bodyPr/>
          <a:lstStyle/>
          <a:p>
            <a:pPr lvl="0"/>
            <a:r>
              <a:rPr lang="en-US" dirty="0"/>
              <a:t>Add text</a:t>
            </a:r>
          </a:p>
        </p:txBody>
      </p:sp>
      <p:sp>
        <p:nvSpPr>
          <p:cNvPr id="7" name="Datumsplatzhalter 6">
            <a:extLst>
              <a:ext uri="{FF2B5EF4-FFF2-40B4-BE49-F238E27FC236}">
                <a16:creationId xmlns:a16="http://schemas.microsoft.com/office/drawing/2014/main" id="{D89038B4-FE9D-E75E-CBA7-A4AFDD61FFEF}"/>
              </a:ext>
            </a:extLst>
          </p:cNvPr>
          <p:cNvSpPr>
            <a:spLocks noGrp="1"/>
          </p:cNvSpPr>
          <p:nvPr>
            <p:ph type="dt" sz="half" idx="15"/>
          </p:nvPr>
        </p:nvSpPr>
        <p:spPr/>
        <p:txBody>
          <a:bodyPr/>
          <a:lstStyle/>
          <a:p>
            <a:fld id="{A4AC9B84-47E1-A24D-A1BE-892CAF536724}" type="datetime3">
              <a:rPr lang="de-DE" smtClean="0"/>
              <a:t>12/10/2026</a:t>
            </a:fld>
            <a:endParaRPr lang="en-US" dirty="0"/>
          </a:p>
        </p:txBody>
      </p:sp>
      <p:sp>
        <p:nvSpPr>
          <p:cNvPr id="9" name="Fußzeilenplatzhalter 8">
            <a:extLst>
              <a:ext uri="{FF2B5EF4-FFF2-40B4-BE49-F238E27FC236}">
                <a16:creationId xmlns:a16="http://schemas.microsoft.com/office/drawing/2014/main" id="{B3F8990C-EE9B-9FAE-C44C-270F39377E68}"/>
              </a:ext>
            </a:extLst>
          </p:cNvPr>
          <p:cNvSpPr>
            <a:spLocks noGrp="1"/>
          </p:cNvSpPr>
          <p:nvPr>
            <p:ph type="ftr" sz="quarter" idx="16"/>
          </p:nvPr>
        </p:nvSpPr>
        <p:spPr/>
        <p:txBody>
          <a:bodyPr/>
          <a:lstStyle/>
          <a:p>
            <a:r>
              <a:rPr lang="en-US"/>
              <a:t>Dominik Fuchß et al. - ExArch: Enabling Architecture Traceability by LLM-based Architecture Component Name Extraction</a:t>
            </a:r>
            <a:endParaRPr lang="en-US" dirty="0"/>
          </a:p>
        </p:txBody>
      </p:sp>
      <p:sp>
        <p:nvSpPr>
          <p:cNvPr id="10" name="Foliennummernplatzhalter 9">
            <a:extLst>
              <a:ext uri="{FF2B5EF4-FFF2-40B4-BE49-F238E27FC236}">
                <a16:creationId xmlns:a16="http://schemas.microsoft.com/office/drawing/2014/main" id="{BC8FCD27-29AE-82EA-3746-DBEB05327989}"/>
              </a:ext>
            </a:extLst>
          </p:cNvPr>
          <p:cNvSpPr>
            <a:spLocks noGrp="1"/>
          </p:cNvSpPr>
          <p:nvPr>
            <p:ph type="sldNum" sz="quarter" idx="17"/>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325996826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3x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p:txBody>
          <a:bodyPr/>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4" y="1592263"/>
            <a:ext cx="3671885" cy="4684711"/>
          </a:xfrm>
        </p:spPr>
        <p:txBody>
          <a:bodyPr/>
          <a:lstStyle/>
          <a:p>
            <a:pPr lvl="0"/>
            <a:r>
              <a:rPr lang="en-US" dirty="0"/>
              <a:t>Add text</a:t>
            </a:r>
          </a:p>
        </p:txBody>
      </p:sp>
      <p:sp>
        <p:nvSpPr>
          <p:cNvPr id="3" name="Textplatzhalter 7">
            <a:extLst>
              <a:ext uri="{FF2B5EF4-FFF2-40B4-BE49-F238E27FC236}">
                <a16:creationId xmlns:a16="http://schemas.microsoft.com/office/drawing/2014/main" id="{7600DACF-0260-C244-6BC3-A95B98E320DB}"/>
              </a:ext>
            </a:extLst>
          </p:cNvPr>
          <p:cNvSpPr>
            <a:spLocks noGrp="1"/>
          </p:cNvSpPr>
          <p:nvPr>
            <p:ph type="body" sz="quarter" idx="14" hasCustomPrompt="1"/>
          </p:nvPr>
        </p:nvSpPr>
        <p:spPr bwMode="gray">
          <a:xfrm>
            <a:off x="4259263" y="1598217"/>
            <a:ext cx="3671885" cy="4684711"/>
          </a:xfrm>
        </p:spPr>
        <p:txBody>
          <a:bodyPr/>
          <a:lstStyle/>
          <a:p>
            <a:pPr lvl="0"/>
            <a:r>
              <a:rPr lang="en-US" dirty="0"/>
              <a:t>Add text</a:t>
            </a:r>
          </a:p>
        </p:txBody>
      </p:sp>
      <p:sp>
        <p:nvSpPr>
          <p:cNvPr id="7" name="Textplatzhalter 7">
            <a:extLst>
              <a:ext uri="{FF2B5EF4-FFF2-40B4-BE49-F238E27FC236}">
                <a16:creationId xmlns:a16="http://schemas.microsoft.com/office/drawing/2014/main" id="{5FAB14BE-0A96-B2A6-1E7C-652A5A235D53}"/>
              </a:ext>
            </a:extLst>
          </p:cNvPr>
          <p:cNvSpPr>
            <a:spLocks noGrp="1"/>
          </p:cNvSpPr>
          <p:nvPr>
            <p:ph type="body" sz="quarter" idx="15" hasCustomPrompt="1"/>
          </p:nvPr>
        </p:nvSpPr>
        <p:spPr bwMode="gray">
          <a:xfrm>
            <a:off x="8155944" y="1592263"/>
            <a:ext cx="3664582" cy="4684711"/>
          </a:xfrm>
        </p:spPr>
        <p:txBody>
          <a:bodyPr/>
          <a:lstStyle/>
          <a:p>
            <a:pPr lvl="0"/>
            <a:r>
              <a:rPr lang="en-US" dirty="0"/>
              <a:t>Add text</a:t>
            </a:r>
          </a:p>
        </p:txBody>
      </p:sp>
      <p:sp>
        <p:nvSpPr>
          <p:cNvPr id="9" name="Datumsplatzhalter 8">
            <a:extLst>
              <a:ext uri="{FF2B5EF4-FFF2-40B4-BE49-F238E27FC236}">
                <a16:creationId xmlns:a16="http://schemas.microsoft.com/office/drawing/2014/main" id="{DFCF9B44-89CE-5C78-E17A-E0D8DDD8AA0F}"/>
              </a:ext>
            </a:extLst>
          </p:cNvPr>
          <p:cNvSpPr>
            <a:spLocks noGrp="1"/>
          </p:cNvSpPr>
          <p:nvPr>
            <p:ph type="dt" sz="half" idx="16"/>
          </p:nvPr>
        </p:nvSpPr>
        <p:spPr/>
        <p:txBody>
          <a:bodyPr/>
          <a:lstStyle/>
          <a:p>
            <a:fld id="{CBC501A0-448D-DA4A-8FDC-C4AC120B483B}" type="datetime3">
              <a:rPr lang="de-DE" smtClean="0"/>
              <a:t>12/10/2026</a:t>
            </a:fld>
            <a:endParaRPr lang="en-US" dirty="0"/>
          </a:p>
        </p:txBody>
      </p:sp>
      <p:sp>
        <p:nvSpPr>
          <p:cNvPr id="10" name="Fußzeilenplatzhalter 9">
            <a:extLst>
              <a:ext uri="{FF2B5EF4-FFF2-40B4-BE49-F238E27FC236}">
                <a16:creationId xmlns:a16="http://schemas.microsoft.com/office/drawing/2014/main" id="{62B90CFD-7675-410D-5FBC-60FE99027A65}"/>
              </a:ext>
            </a:extLst>
          </p:cNvPr>
          <p:cNvSpPr>
            <a:spLocks noGrp="1"/>
          </p:cNvSpPr>
          <p:nvPr>
            <p:ph type="ftr" sz="quarter" idx="17"/>
          </p:nvPr>
        </p:nvSpPr>
        <p:spPr/>
        <p:txBody>
          <a:bodyPr/>
          <a:lstStyle/>
          <a:p>
            <a:r>
              <a:rPr lang="en-US"/>
              <a:t>Dominik Fuchß et al. - ExArch: Enabling Architecture Traceability by LLM-based Architecture Component Name Extraction</a:t>
            </a:r>
            <a:endParaRPr lang="en-US" dirty="0"/>
          </a:p>
        </p:txBody>
      </p:sp>
      <p:sp>
        <p:nvSpPr>
          <p:cNvPr id="11" name="Foliennummernplatzhalter 10">
            <a:extLst>
              <a:ext uri="{FF2B5EF4-FFF2-40B4-BE49-F238E27FC236}">
                <a16:creationId xmlns:a16="http://schemas.microsoft.com/office/drawing/2014/main" id="{EEE605EC-0BAE-E682-2FEE-959934696D46}"/>
              </a:ext>
            </a:extLst>
          </p:cNvPr>
          <p:cNvSpPr>
            <a:spLocks noGrp="1"/>
          </p:cNvSpPr>
          <p:nvPr>
            <p:ph type="sldNum" sz="quarter" idx="18"/>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143807566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4x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p:txBody>
          <a:bodyPr/>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4" y="1592263"/>
            <a:ext cx="2700339" cy="4684711"/>
          </a:xfrm>
        </p:spPr>
        <p:txBody>
          <a:bodyPr/>
          <a:lstStyle/>
          <a:p>
            <a:pPr lvl="0"/>
            <a:r>
              <a:rPr lang="en-US" dirty="0"/>
              <a:t>Add text</a:t>
            </a:r>
          </a:p>
        </p:txBody>
      </p:sp>
      <p:sp>
        <p:nvSpPr>
          <p:cNvPr id="3" name="Textplatzhalter 7">
            <a:extLst>
              <a:ext uri="{FF2B5EF4-FFF2-40B4-BE49-F238E27FC236}">
                <a16:creationId xmlns:a16="http://schemas.microsoft.com/office/drawing/2014/main" id="{7600DACF-0260-C244-6BC3-A95B98E320DB}"/>
              </a:ext>
            </a:extLst>
          </p:cNvPr>
          <p:cNvSpPr>
            <a:spLocks noGrp="1"/>
          </p:cNvSpPr>
          <p:nvPr>
            <p:ph type="body" sz="quarter" idx="14" hasCustomPrompt="1"/>
          </p:nvPr>
        </p:nvSpPr>
        <p:spPr bwMode="gray">
          <a:xfrm>
            <a:off x="3287713" y="1598217"/>
            <a:ext cx="2700339" cy="4684711"/>
          </a:xfrm>
        </p:spPr>
        <p:txBody>
          <a:bodyPr/>
          <a:lstStyle/>
          <a:p>
            <a:pPr lvl="0"/>
            <a:r>
              <a:rPr lang="en-US" dirty="0"/>
              <a:t>Add text</a:t>
            </a:r>
          </a:p>
        </p:txBody>
      </p:sp>
      <p:sp>
        <p:nvSpPr>
          <p:cNvPr id="7" name="Textplatzhalter 7">
            <a:extLst>
              <a:ext uri="{FF2B5EF4-FFF2-40B4-BE49-F238E27FC236}">
                <a16:creationId xmlns:a16="http://schemas.microsoft.com/office/drawing/2014/main" id="{5FAB14BE-0A96-B2A6-1E7C-652A5A235D53}"/>
              </a:ext>
            </a:extLst>
          </p:cNvPr>
          <p:cNvSpPr>
            <a:spLocks noGrp="1"/>
          </p:cNvSpPr>
          <p:nvPr>
            <p:ph type="body" sz="quarter" idx="15" hasCustomPrompt="1"/>
          </p:nvPr>
        </p:nvSpPr>
        <p:spPr bwMode="gray">
          <a:xfrm>
            <a:off x="6203949" y="1592263"/>
            <a:ext cx="2700339" cy="4684711"/>
          </a:xfrm>
        </p:spPr>
        <p:txBody>
          <a:bodyPr/>
          <a:lstStyle/>
          <a:p>
            <a:pPr lvl="0"/>
            <a:r>
              <a:rPr lang="en-US" dirty="0"/>
              <a:t>Add text</a:t>
            </a:r>
          </a:p>
        </p:txBody>
      </p:sp>
      <p:sp>
        <p:nvSpPr>
          <p:cNvPr id="9" name="Textplatzhalter 7">
            <a:extLst>
              <a:ext uri="{FF2B5EF4-FFF2-40B4-BE49-F238E27FC236}">
                <a16:creationId xmlns:a16="http://schemas.microsoft.com/office/drawing/2014/main" id="{A18B540B-0C8C-E249-F263-396FA418CFDF}"/>
              </a:ext>
            </a:extLst>
          </p:cNvPr>
          <p:cNvSpPr>
            <a:spLocks noGrp="1"/>
          </p:cNvSpPr>
          <p:nvPr>
            <p:ph type="body" sz="quarter" idx="16" hasCustomPrompt="1"/>
          </p:nvPr>
        </p:nvSpPr>
        <p:spPr bwMode="gray">
          <a:xfrm>
            <a:off x="9120188" y="1592263"/>
            <a:ext cx="2700339" cy="4684711"/>
          </a:xfrm>
        </p:spPr>
        <p:txBody>
          <a:bodyPr/>
          <a:lstStyle/>
          <a:p>
            <a:pPr lvl="0"/>
            <a:r>
              <a:rPr lang="en-US" dirty="0"/>
              <a:t>Add text</a:t>
            </a:r>
          </a:p>
        </p:txBody>
      </p:sp>
      <p:sp>
        <p:nvSpPr>
          <p:cNvPr id="10" name="Datumsplatzhalter 9">
            <a:extLst>
              <a:ext uri="{FF2B5EF4-FFF2-40B4-BE49-F238E27FC236}">
                <a16:creationId xmlns:a16="http://schemas.microsoft.com/office/drawing/2014/main" id="{F6F2C2F2-A469-FDA9-4694-B14CE4D2B830}"/>
              </a:ext>
            </a:extLst>
          </p:cNvPr>
          <p:cNvSpPr>
            <a:spLocks noGrp="1"/>
          </p:cNvSpPr>
          <p:nvPr>
            <p:ph type="dt" sz="half" idx="17"/>
          </p:nvPr>
        </p:nvSpPr>
        <p:spPr/>
        <p:txBody>
          <a:bodyPr/>
          <a:lstStyle/>
          <a:p>
            <a:fld id="{28BB89E8-405A-9041-B3CD-AEEC0CE0B62F}" type="datetime3">
              <a:rPr lang="de-DE" smtClean="0"/>
              <a:t>12/10/2026</a:t>
            </a:fld>
            <a:endParaRPr lang="en-US" dirty="0"/>
          </a:p>
        </p:txBody>
      </p:sp>
      <p:sp>
        <p:nvSpPr>
          <p:cNvPr id="11" name="Fußzeilenplatzhalter 10">
            <a:extLst>
              <a:ext uri="{FF2B5EF4-FFF2-40B4-BE49-F238E27FC236}">
                <a16:creationId xmlns:a16="http://schemas.microsoft.com/office/drawing/2014/main" id="{09FE437C-2FB5-8E53-12AF-758B9C09B968}"/>
              </a:ext>
            </a:extLst>
          </p:cNvPr>
          <p:cNvSpPr>
            <a:spLocks noGrp="1"/>
          </p:cNvSpPr>
          <p:nvPr>
            <p:ph type="ftr" sz="quarter" idx="18"/>
          </p:nvPr>
        </p:nvSpPr>
        <p:spPr/>
        <p:txBody>
          <a:bodyPr/>
          <a:lstStyle/>
          <a:p>
            <a:r>
              <a:rPr lang="en-US"/>
              <a:t>Dominik Fuchß et al. - ExArch: Enabling Architecture Traceability by LLM-based Architecture Component Name Extraction</a:t>
            </a:r>
            <a:endParaRPr lang="en-US" dirty="0"/>
          </a:p>
        </p:txBody>
      </p:sp>
      <p:sp>
        <p:nvSpPr>
          <p:cNvPr id="12" name="Foliennummernplatzhalter 11">
            <a:extLst>
              <a:ext uri="{FF2B5EF4-FFF2-40B4-BE49-F238E27FC236}">
                <a16:creationId xmlns:a16="http://schemas.microsoft.com/office/drawing/2014/main" id="{FC6255C4-5E26-8F03-0093-3FE830E79CD3}"/>
              </a:ext>
            </a:extLst>
          </p:cNvPr>
          <p:cNvSpPr>
            <a:spLocks noGrp="1"/>
          </p:cNvSpPr>
          <p:nvPr>
            <p:ph type="sldNum" sz="quarter" idx="19"/>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364519302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ext and Picture ">
    <p:bg>
      <p:bgPr>
        <a:solidFill>
          <a:schemeClr val="tx1"/>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A60EB3CE-8FA7-6B59-50FD-F65D29AB3304}"/>
              </a:ext>
            </a:extLst>
          </p:cNvPr>
          <p:cNvSpPr txBox="1">
            <a:spLocks/>
          </p:cNvSpPr>
          <p:nvPr userDrawn="1"/>
        </p:nvSpPr>
        <p:spPr bwMode="gray">
          <a:xfrm>
            <a:off x="1234988" y="1592263"/>
            <a:ext cx="10585538" cy="3457574"/>
          </a:xfrm>
          <a:prstGeom prst="rect">
            <a:avLst/>
          </a:prstGeom>
          <a:noFill/>
        </p:spPr>
        <p:txBody>
          <a:bodyPr wrap="square" lIns="0" tIns="0" rIns="0" bIns="0" rtlCol="0" anchor="ctr">
            <a:noAutofit/>
          </a:bodyPr>
          <a:lstStyle/>
          <a:p>
            <a:pPr marL="0" indent="0" algn="l" defTabSz="914347">
              <a:lnSpc>
                <a:spcPct val="110000"/>
              </a:lnSpc>
              <a:spcBef>
                <a:spcPts val="300"/>
              </a:spcBef>
              <a:spcAft>
                <a:spcPts val="300"/>
              </a:spcAft>
              <a:buClr>
                <a:schemeClr val="accent1"/>
              </a:buClr>
              <a:buSzPct val="90000"/>
              <a:buFont typeface="Wingdings" panose="05000000000000000000" pitchFamily="2" charset="2"/>
              <a:buNone/>
            </a:pPr>
            <a:r>
              <a:rPr lang="en-US" sz="12000" b="1" dirty="0">
                <a:solidFill>
                  <a:schemeClr val="bg1"/>
                </a:solidFill>
              </a:rPr>
              <a:t>Text &amp; </a:t>
            </a:r>
            <a:br>
              <a:rPr lang="en-US" sz="12000" b="1" dirty="0">
                <a:solidFill>
                  <a:schemeClr val="bg1"/>
                </a:solidFill>
              </a:rPr>
            </a:br>
            <a:r>
              <a:rPr lang="en-US" sz="12000" b="1" dirty="0" err="1">
                <a:solidFill>
                  <a:schemeClr val="bg1"/>
                </a:solidFill>
              </a:rPr>
              <a:t>Pictue</a:t>
            </a:r>
            <a:endParaRPr lang="en-US" sz="12000" b="1" dirty="0">
              <a:solidFill>
                <a:schemeClr val="bg1"/>
              </a:solidFill>
            </a:endParaRPr>
          </a:p>
        </p:txBody>
      </p:sp>
      <p:grpSp>
        <p:nvGrpSpPr>
          <p:cNvPr id="5" name="Gruppieren 4">
            <a:extLst>
              <a:ext uri="{FF2B5EF4-FFF2-40B4-BE49-F238E27FC236}">
                <a16:creationId xmlns:a16="http://schemas.microsoft.com/office/drawing/2014/main" id="{ED91CF98-7E64-A92D-A585-8CE7EB1112F2}"/>
              </a:ext>
            </a:extLst>
          </p:cNvPr>
          <p:cNvGrpSpPr/>
          <p:nvPr userDrawn="1"/>
        </p:nvGrpSpPr>
        <p:grpSpPr>
          <a:xfrm>
            <a:off x="9749847" y="2816226"/>
            <a:ext cx="1207276" cy="1009648"/>
            <a:chOff x="9336214" y="2528900"/>
            <a:chExt cx="1980368" cy="1656188"/>
          </a:xfrm>
        </p:grpSpPr>
        <p:cxnSp>
          <p:nvCxnSpPr>
            <p:cNvPr id="7" name="Gerader Verbinder 6">
              <a:extLst>
                <a:ext uri="{FF2B5EF4-FFF2-40B4-BE49-F238E27FC236}">
                  <a16:creationId xmlns:a16="http://schemas.microsoft.com/office/drawing/2014/main" id="{0DC14551-5FA4-58A0-A5D0-4712444E529A}"/>
                </a:ext>
              </a:extLst>
            </p:cNvPr>
            <p:cNvCxnSpPr>
              <a:cxnSpLocks/>
            </p:cNvCxnSpPr>
            <p:nvPr userDrawn="1"/>
          </p:nvCxnSpPr>
          <p:spPr bwMode="gray">
            <a:xfrm>
              <a:off x="9336214" y="3356994"/>
              <a:ext cx="1980368"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aute 4">
              <a:extLst>
                <a:ext uri="{FF2B5EF4-FFF2-40B4-BE49-F238E27FC236}">
                  <a16:creationId xmlns:a16="http://schemas.microsoft.com/office/drawing/2014/main" id="{CA816A33-7090-9599-A875-ED901DF398EA}"/>
                </a:ext>
              </a:extLst>
            </p:cNvPr>
            <p:cNvSpPr/>
            <p:nvPr userDrawn="1"/>
          </p:nvSpPr>
          <p:spPr bwMode="gray">
            <a:xfrm>
              <a:off x="10488488" y="2528900"/>
              <a:ext cx="828094" cy="1656188"/>
            </a:xfrm>
            <a:custGeom>
              <a:avLst/>
              <a:gdLst>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0 w 648072"/>
                <a:gd name="connsiteY4" fmla="*/ 32403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91440 w 648072"/>
                <a:gd name="connsiteY4" fmla="*/ 41547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0" fmla="*/ 0 w 324036"/>
                <a:gd name="connsiteY0" fmla="*/ 0 h 648072"/>
                <a:gd name="connsiteX1" fmla="*/ 324036 w 324036"/>
                <a:gd name="connsiteY1" fmla="*/ 324036 h 648072"/>
                <a:gd name="connsiteX2" fmla="*/ 0 w 324036"/>
                <a:gd name="connsiteY2" fmla="*/ 648072 h 648072"/>
              </a:gdLst>
              <a:ahLst/>
              <a:cxnLst>
                <a:cxn ang="0">
                  <a:pos x="connsiteX0" y="connsiteY0"/>
                </a:cxn>
                <a:cxn ang="0">
                  <a:pos x="connsiteX1" y="connsiteY1"/>
                </a:cxn>
                <a:cxn ang="0">
                  <a:pos x="connsiteX2" y="connsiteY2"/>
                </a:cxn>
              </a:cxnLst>
              <a:rect l="l" t="t" r="r" b="b"/>
              <a:pathLst>
                <a:path w="324036" h="648072">
                  <a:moveTo>
                    <a:pt x="0" y="0"/>
                  </a:moveTo>
                  <a:lnTo>
                    <a:pt x="324036" y="324036"/>
                  </a:lnTo>
                  <a:lnTo>
                    <a:pt x="0" y="648072"/>
                  </a:lnTo>
                </a:path>
              </a:pathLst>
            </a:custGeom>
            <a:noFill/>
            <a:ln w="152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en-US" sz="1400" b="1" dirty="0">
                <a:solidFill>
                  <a:schemeClr val="bg1"/>
                </a:solidFill>
              </a:endParaRPr>
            </a:p>
          </p:txBody>
        </p:sp>
      </p:grpSp>
    </p:spTree>
    <p:extLst>
      <p:ext uri="{BB962C8B-B14F-4D97-AF65-F5344CB8AC3E}">
        <p14:creationId xmlns:p14="http://schemas.microsoft.com/office/powerpoint/2010/main" val="419138540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x Text and Picture (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368299"/>
            <a:ext cx="7561263" cy="1008063"/>
          </a:xfrm>
        </p:spPr>
        <p:txBody>
          <a:bodyPr/>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4" y="1592263"/>
            <a:ext cx="3671889" cy="4684711"/>
          </a:xfrm>
        </p:spPr>
        <p:txBody>
          <a:bodyPr/>
          <a:lstStyle/>
          <a:p>
            <a:pPr lvl="0"/>
            <a:r>
              <a:rPr lang="en-US" dirty="0"/>
              <a:t>Add text</a:t>
            </a:r>
          </a:p>
        </p:txBody>
      </p:sp>
      <p:sp>
        <p:nvSpPr>
          <p:cNvPr id="3" name="Textplatzhalter 7">
            <a:extLst>
              <a:ext uri="{FF2B5EF4-FFF2-40B4-BE49-F238E27FC236}">
                <a16:creationId xmlns:a16="http://schemas.microsoft.com/office/drawing/2014/main" id="{7600DACF-0260-C244-6BC3-A95B98E320DB}"/>
              </a:ext>
            </a:extLst>
          </p:cNvPr>
          <p:cNvSpPr>
            <a:spLocks noGrp="1"/>
          </p:cNvSpPr>
          <p:nvPr>
            <p:ph type="body" sz="quarter" idx="14" hasCustomPrompt="1"/>
          </p:nvPr>
        </p:nvSpPr>
        <p:spPr bwMode="gray">
          <a:xfrm>
            <a:off x="4260849" y="1592263"/>
            <a:ext cx="3671889" cy="4684711"/>
          </a:xfrm>
        </p:spPr>
        <p:txBody>
          <a:bodyPr/>
          <a:lstStyle/>
          <a:p>
            <a:pPr lvl="0"/>
            <a:r>
              <a:rPr lang="en-US" dirty="0"/>
              <a:t>Add text</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8148638" y="1"/>
            <a:ext cx="4043361" cy="685799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9" name="Rechteck 8">
            <a:extLst>
              <a:ext uri="{FF2B5EF4-FFF2-40B4-BE49-F238E27FC236}">
                <a16:creationId xmlns:a16="http://schemas.microsoft.com/office/drawing/2014/main" id="{DD70B73C-0CF1-5C0D-6E7E-0F2140886ACB}"/>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en-US" sz="1000" b="1" dirty="0">
                <a:solidFill>
                  <a:schemeClr val="tx1"/>
                </a:solidFill>
              </a:rPr>
              <a:t>Logo Color</a:t>
            </a:r>
          </a:p>
          <a:p>
            <a:pPr algn="l"/>
            <a:r>
              <a:rPr lang="en-US" sz="1000" dirty="0">
                <a:solidFill>
                  <a:schemeClr val="tx1"/>
                </a:solidFill>
              </a:rPr>
              <a:t>For light images, </a:t>
            </a:r>
            <a:br>
              <a:rPr lang="en-US" sz="1000" dirty="0">
                <a:solidFill>
                  <a:schemeClr val="tx1"/>
                </a:solidFill>
              </a:rPr>
            </a:br>
            <a:r>
              <a:rPr lang="en-US" sz="1000" dirty="0">
                <a:solidFill>
                  <a:schemeClr val="tx1"/>
                </a:solidFill>
              </a:rPr>
              <a:t>the logo color can </a:t>
            </a:r>
            <a:br>
              <a:rPr lang="en-US" sz="1000" dirty="0">
                <a:solidFill>
                  <a:schemeClr val="tx1"/>
                </a:solidFill>
              </a:rPr>
            </a:br>
            <a:r>
              <a:rPr lang="en-US" sz="1000" dirty="0">
                <a:solidFill>
                  <a:schemeClr val="tx1"/>
                </a:solidFill>
              </a:rPr>
              <a:t>be changed to black.</a:t>
            </a:r>
          </a:p>
        </p:txBody>
      </p:sp>
      <p:sp>
        <p:nvSpPr>
          <p:cNvPr id="10" name="Datumsplatzhalter 9">
            <a:extLst>
              <a:ext uri="{FF2B5EF4-FFF2-40B4-BE49-F238E27FC236}">
                <a16:creationId xmlns:a16="http://schemas.microsoft.com/office/drawing/2014/main" id="{F79FA06E-4A79-9BE7-7176-0CDABBFDEA0B}"/>
              </a:ext>
            </a:extLst>
          </p:cNvPr>
          <p:cNvSpPr>
            <a:spLocks noGrp="1"/>
          </p:cNvSpPr>
          <p:nvPr>
            <p:ph type="dt" sz="half" idx="16"/>
          </p:nvPr>
        </p:nvSpPr>
        <p:spPr/>
        <p:txBody>
          <a:bodyPr/>
          <a:lstStyle/>
          <a:p>
            <a:fld id="{697AE476-BBA4-7640-BA9A-DE927448F8D0}" type="datetime3">
              <a:rPr lang="de-DE" smtClean="0"/>
              <a:t>12/10/2026</a:t>
            </a:fld>
            <a:endParaRPr lang="en-US" dirty="0"/>
          </a:p>
        </p:txBody>
      </p:sp>
      <p:sp>
        <p:nvSpPr>
          <p:cNvPr id="11" name="Fußzeilenplatzhalter 10">
            <a:extLst>
              <a:ext uri="{FF2B5EF4-FFF2-40B4-BE49-F238E27FC236}">
                <a16:creationId xmlns:a16="http://schemas.microsoft.com/office/drawing/2014/main" id="{ECACCEBE-2A95-EBE4-CD9F-A6EDDA249675}"/>
              </a:ext>
            </a:extLst>
          </p:cNvPr>
          <p:cNvSpPr>
            <a:spLocks noGrp="1"/>
          </p:cNvSpPr>
          <p:nvPr>
            <p:ph type="ftr" sz="quarter" idx="17"/>
          </p:nvPr>
        </p:nvSpPr>
        <p:spPr/>
        <p:txBody>
          <a:bodyPr/>
          <a:lstStyle/>
          <a:p>
            <a:r>
              <a:rPr lang="en-US"/>
              <a:t>Dominik Fuchß et al. - ExArch: Enabling Architecture Traceability by LLM-based Architecture Component Name Extraction</a:t>
            </a:r>
            <a:endParaRPr lang="en-US" dirty="0"/>
          </a:p>
        </p:txBody>
      </p:sp>
      <p:sp>
        <p:nvSpPr>
          <p:cNvPr id="12" name="Foliennummernplatzhalter 11">
            <a:extLst>
              <a:ext uri="{FF2B5EF4-FFF2-40B4-BE49-F238E27FC236}">
                <a16:creationId xmlns:a16="http://schemas.microsoft.com/office/drawing/2014/main" id="{4930C461-1671-0A4D-6841-C1DA8B5BA1B0}"/>
              </a:ext>
            </a:extLst>
          </p:cNvPr>
          <p:cNvSpPr>
            <a:spLocks noGrp="1"/>
          </p:cNvSpPr>
          <p:nvPr>
            <p:ph type="sldNum" sz="quarter" idx="18"/>
          </p:nvPr>
        </p:nvSpPr>
        <p:spPr/>
        <p:txBody>
          <a:bodyPr/>
          <a:lstStyle/>
          <a:p>
            <a:fld id="{776FC98F-84AD-404B-BCCB-49E092AA6DE0}" type="slidenum">
              <a:rPr lang="en-US" smtClean="0"/>
              <a:pPr/>
              <a:t>‹#›</a:t>
            </a:fld>
            <a:endParaRPr lang="en-US" dirty="0"/>
          </a:p>
        </p:txBody>
      </p:sp>
      <p:sp>
        <p:nvSpPr>
          <p:cNvPr id="4" name="SmartArt Placeholder 3">
            <a:extLst>
              <a:ext uri="{FF2B5EF4-FFF2-40B4-BE49-F238E27FC236}">
                <a16:creationId xmlns:a16="http://schemas.microsoft.com/office/drawing/2014/main" id="{EA6D74CA-A6BA-B921-DEB9-D6A49E43D2ED}"/>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en-US" noProof="1"/>
              <a:t> dsafasdfadsfdsfasdfsadfasdfadsf sdaf asdfasdf</a:t>
            </a:r>
          </a:p>
        </p:txBody>
      </p:sp>
    </p:spTree>
    <p:extLst>
      <p:ext uri="{BB962C8B-B14F-4D97-AF65-F5344CB8AC3E}">
        <p14:creationId xmlns:p14="http://schemas.microsoft.com/office/powerpoint/2010/main" val="153679442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2x Text and 2x Picture (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368299"/>
            <a:ext cx="7561263" cy="1008063"/>
          </a:xfrm>
        </p:spPr>
        <p:txBody>
          <a:bodyPr/>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4" y="1592263"/>
            <a:ext cx="3671889" cy="4684711"/>
          </a:xfrm>
        </p:spPr>
        <p:txBody>
          <a:bodyPr/>
          <a:lstStyle/>
          <a:p>
            <a:pPr lvl="0"/>
            <a:r>
              <a:rPr lang="en-US" dirty="0"/>
              <a:t>Add text</a:t>
            </a:r>
          </a:p>
        </p:txBody>
      </p:sp>
      <p:sp>
        <p:nvSpPr>
          <p:cNvPr id="3" name="Textplatzhalter 7">
            <a:extLst>
              <a:ext uri="{FF2B5EF4-FFF2-40B4-BE49-F238E27FC236}">
                <a16:creationId xmlns:a16="http://schemas.microsoft.com/office/drawing/2014/main" id="{7600DACF-0260-C244-6BC3-A95B98E320DB}"/>
              </a:ext>
            </a:extLst>
          </p:cNvPr>
          <p:cNvSpPr>
            <a:spLocks noGrp="1"/>
          </p:cNvSpPr>
          <p:nvPr>
            <p:ph type="body" sz="quarter" idx="14" hasCustomPrompt="1"/>
          </p:nvPr>
        </p:nvSpPr>
        <p:spPr bwMode="gray">
          <a:xfrm>
            <a:off x="4260849" y="1592263"/>
            <a:ext cx="3671889" cy="4684711"/>
          </a:xfrm>
        </p:spPr>
        <p:txBody>
          <a:bodyPr/>
          <a:lstStyle/>
          <a:p>
            <a:pPr lvl="0"/>
            <a:r>
              <a:rPr lang="en-US" dirty="0"/>
              <a:t>Add text</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8148638" y="0"/>
            <a:ext cx="4043361" cy="342899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9" name="Bildplatzhalter 15">
            <a:extLst>
              <a:ext uri="{FF2B5EF4-FFF2-40B4-BE49-F238E27FC236}">
                <a16:creationId xmlns:a16="http://schemas.microsoft.com/office/drawing/2014/main" id="{8F5116AB-EDC8-4AAB-4B23-B0F880D31161}"/>
              </a:ext>
            </a:extLst>
          </p:cNvPr>
          <p:cNvSpPr>
            <a:spLocks noGrp="1"/>
          </p:cNvSpPr>
          <p:nvPr>
            <p:ph type="pic" sz="quarter" idx="17" hasCustomPrompt="1"/>
          </p:nvPr>
        </p:nvSpPr>
        <p:spPr bwMode="gray">
          <a:xfrm>
            <a:off x="8148638" y="3429000"/>
            <a:ext cx="4043361" cy="342899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0" name="Rechteck 9">
            <a:extLst>
              <a:ext uri="{FF2B5EF4-FFF2-40B4-BE49-F238E27FC236}">
                <a16:creationId xmlns:a16="http://schemas.microsoft.com/office/drawing/2014/main" id="{E76EE313-5AAA-A0EA-8444-811EFE1191D0}"/>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en-US" sz="1000" b="1" dirty="0">
                <a:solidFill>
                  <a:schemeClr val="tx1"/>
                </a:solidFill>
              </a:rPr>
              <a:t>Logo Color</a:t>
            </a:r>
          </a:p>
          <a:p>
            <a:pPr algn="l"/>
            <a:r>
              <a:rPr lang="en-US" sz="1000" dirty="0">
                <a:solidFill>
                  <a:schemeClr val="tx1"/>
                </a:solidFill>
              </a:rPr>
              <a:t>For light images, </a:t>
            </a:r>
            <a:br>
              <a:rPr lang="en-US" sz="1000" dirty="0">
                <a:solidFill>
                  <a:schemeClr val="tx1"/>
                </a:solidFill>
              </a:rPr>
            </a:br>
            <a:r>
              <a:rPr lang="en-US" sz="1000" dirty="0">
                <a:solidFill>
                  <a:schemeClr val="tx1"/>
                </a:solidFill>
              </a:rPr>
              <a:t>the logo color can </a:t>
            </a:r>
            <a:br>
              <a:rPr lang="en-US" sz="1000" dirty="0">
                <a:solidFill>
                  <a:schemeClr val="tx1"/>
                </a:solidFill>
              </a:rPr>
            </a:br>
            <a:r>
              <a:rPr lang="en-US" sz="1000" dirty="0">
                <a:solidFill>
                  <a:schemeClr val="tx1"/>
                </a:solidFill>
              </a:rPr>
              <a:t>be changed to black.</a:t>
            </a:r>
          </a:p>
        </p:txBody>
      </p:sp>
      <p:sp>
        <p:nvSpPr>
          <p:cNvPr id="11" name="Datumsplatzhalter 10">
            <a:extLst>
              <a:ext uri="{FF2B5EF4-FFF2-40B4-BE49-F238E27FC236}">
                <a16:creationId xmlns:a16="http://schemas.microsoft.com/office/drawing/2014/main" id="{A1FC182A-F96F-5221-873F-3B2B5AAB8E5D}"/>
              </a:ext>
            </a:extLst>
          </p:cNvPr>
          <p:cNvSpPr>
            <a:spLocks noGrp="1"/>
          </p:cNvSpPr>
          <p:nvPr>
            <p:ph type="dt" sz="half" idx="18"/>
          </p:nvPr>
        </p:nvSpPr>
        <p:spPr/>
        <p:txBody>
          <a:bodyPr/>
          <a:lstStyle/>
          <a:p>
            <a:fld id="{9D157C4B-171C-834E-8E80-77E1994C5354}" type="datetime3">
              <a:rPr lang="de-DE" smtClean="0"/>
              <a:t>12/10/2026</a:t>
            </a:fld>
            <a:endParaRPr lang="en-US" dirty="0"/>
          </a:p>
        </p:txBody>
      </p:sp>
      <p:sp>
        <p:nvSpPr>
          <p:cNvPr id="12" name="Fußzeilenplatzhalter 11">
            <a:extLst>
              <a:ext uri="{FF2B5EF4-FFF2-40B4-BE49-F238E27FC236}">
                <a16:creationId xmlns:a16="http://schemas.microsoft.com/office/drawing/2014/main" id="{32C1A369-5E22-F1DC-FC91-3E67E0891AA5}"/>
              </a:ext>
            </a:extLst>
          </p:cNvPr>
          <p:cNvSpPr>
            <a:spLocks noGrp="1"/>
          </p:cNvSpPr>
          <p:nvPr>
            <p:ph type="ftr" sz="quarter" idx="19"/>
          </p:nvPr>
        </p:nvSpPr>
        <p:spPr/>
        <p:txBody>
          <a:bodyPr/>
          <a:lstStyle/>
          <a:p>
            <a:r>
              <a:rPr lang="en-US"/>
              <a:t>Dominik Fuchß et al. - ExArch: Enabling Architecture Traceability by LLM-based Architecture Component Name Extraction</a:t>
            </a:r>
            <a:endParaRPr lang="en-US" dirty="0"/>
          </a:p>
        </p:txBody>
      </p:sp>
      <p:sp>
        <p:nvSpPr>
          <p:cNvPr id="13" name="Foliennummernplatzhalter 12">
            <a:extLst>
              <a:ext uri="{FF2B5EF4-FFF2-40B4-BE49-F238E27FC236}">
                <a16:creationId xmlns:a16="http://schemas.microsoft.com/office/drawing/2014/main" id="{1294EBFA-1C3B-20E4-7E18-EADCA4BF01EB}"/>
              </a:ext>
            </a:extLst>
          </p:cNvPr>
          <p:cNvSpPr>
            <a:spLocks noGrp="1"/>
          </p:cNvSpPr>
          <p:nvPr>
            <p:ph type="sldNum" sz="quarter" idx="20"/>
          </p:nvPr>
        </p:nvSpPr>
        <p:spPr/>
        <p:txBody>
          <a:bodyPr/>
          <a:lstStyle/>
          <a:p>
            <a:fld id="{776FC98F-84AD-404B-BCCB-49E092AA6DE0}" type="slidenum">
              <a:rPr lang="en-US" smtClean="0"/>
              <a:pPr/>
              <a:t>‹#›</a:t>
            </a:fld>
            <a:endParaRPr lang="en-US" dirty="0"/>
          </a:p>
        </p:txBody>
      </p:sp>
      <p:sp>
        <p:nvSpPr>
          <p:cNvPr id="5" name="SmartArt Placeholder 4">
            <a:extLst>
              <a:ext uri="{FF2B5EF4-FFF2-40B4-BE49-F238E27FC236}">
                <a16:creationId xmlns:a16="http://schemas.microsoft.com/office/drawing/2014/main" id="{687767C0-1F3D-3EB7-C35E-3DFC7F453FED}"/>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en-US" noProof="1"/>
              <a:t> dsafasdfadsfdsfasdfsadfasdfadsf sdaf asdfasdf</a:t>
            </a:r>
          </a:p>
        </p:txBody>
      </p:sp>
    </p:spTree>
    <p:extLst>
      <p:ext uri="{BB962C8B-B14F-4D97-AF65-F5344CB8AC3E}">
        <p14:creationId xmlns:p14="http://schemas.microsoft.com/office/powerpoint/2010/main" val="120903491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ext and Picture (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368299"/>
            <a:ext cx="5616575" cy="1008063"/>
          </a:xfrm>
        </p:spPr>
        <p:txBody>
          <a:bodyPr/>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4" y="1592263"/>
            <a:ext cx="5616575" cy="4684711"/>
          </a:xfrm>
        </p:spPr>
        <p:txBody>
          <a:bodyPr/>
          <a:lstStyle/>
          <a:p>
            <a:pPr lvl="0"/>
            <a:r>
              <a:rPr lang="en-US" dirty="0"/>
              <a:t>Add text</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6203950" y="1"/>
            <a:ext cx="5988049" cy="685799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4" name="Rechteck 3">
            <a:extLst>
              <a:ext uri="{FF2B5EF4-FFF2-40B4-BE49-F238E27FC236}">
                <a16:creationId xmlns:a16="http://schemas.microsoft.com/office/drawing/2014/main" id="{A6D641E1-639F-0493-BBF6-89BD42031440}"/>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en-US" sz="1000" b="1" dirty="0">
                <a:solidFill>
                  <a:schemeClr val="tx1"/>
                </a:solidFill>
              </a:rPr>
              <a:t>Logo Color</a:t>
            </a:r>
          </a:p>
          <a:p>
            <a:pPr algn="l"/>
            <a:r>
              <a:rPr lang="en-US" sz="1000" dirty="0">
                <a:solidFill>
                  <a:schemeClr val="tx1"/>
                </a:solidFill>
              </a:rPr>
              <a:t>For light images, </a:t>
            </a:r>
            <a:br>
              <a:rPr lang="en-US" sz="1000" dirty="0">
                <a:solidFill>
                  <a:schemeClr val="tx1"/>
                </a:solidFill>
              </a:rPr>
            </a:br>
            <a:r>
              <a:rPr lang="en-US" sz="1000" dirty="0">
                <a:solidFill>
                  <a:schemeClr val="tx1"/>
                </a:solidFill>
              </a:rPr>
              <a:t>the logo color can </a:t>
            </a:r>
            <a:br>
              <a:rPr lang="en-US" sz="1000" dirty="0">
                <a:solidFill>
                  <a:schemeClr val="tx1"/>
                </a:solidFill>
              </a:rPr>
            </a:br>
            <a:r>
              <a:rPr lang="en-US" sz="1000" dirty="0">
                <a:solidFill>
                  <a:schemeClr val="tx1"/>
                </a:solidFill>
              </a:rPr>
              <a:t>be changed to black.</a:t>
            </a:r>
          </a:p>
        </p:txBody>
      </p:sp>
      <p:sp>
        <p:nvSpPr>
          <p:cNvPr id="5" name="Date Placeholder 4">
            <a:extLst>
              <a:ext uri="{FF2B5EF4-FFF2-40B4-BE49-F238E27FC236}">
                <a16:creationId xmlns:a16="http://schemas.microsoft.com/office/drawing/2014/main" id="{B2E2E680-3FF9-ABDB-21FE-FBA027792160}"/>
              </a:ext>
            </a:extLst>
          </p:cNvPr>
          <p:cNvSpPr>
            <a:spLocks noGrp="1"/>
          </p:cNvSpPr>
          <p:nvPr>
            <p:ph type="dt" sz="half" idx="22"/>
          </p:nvPr>
        </p:nvSpPr>
        <p:spPr/>
        <p:txBody>
          <a:bodyPr/>
          <a:lstStyle/>
          <a:p>
            <a:fld id="{B974649B-E9A3-B64D-A7AE-733252B6B9CB}" type="datetime3">
              <a:rPr lang="de-DE" noProof="1" smtClean="0"/>
              <a:t>12/10/2026</a:t>
            </a:fld>
            <a:endParaRPr lang="en-US" noProof="1"/>
          </a:p>
        </p:txBody>
      </p:sp>
      <p:sp>
        <p:nvSpPr>
          <p:cNvPr id="6" name="Footer Placeholder 5">
            <a:extLst>
              <a:ext uri="{FF2B5EF4-FFF2-40B4-BE49-F238E27FC236}">
                <a16:creationId xmlns:a16="http://schemas.microsoft.com/office/drawing/2014/main" id="{CA7A526B-BB77-0D6A-817F-6C40D944BDCE}"/>
              </a:ext>
            </a:extLst>
          </p:cNvPr>
          <p:cNvSpPr>
            <a:spLocks noGrp="1"/>
          </p:cNvSpPr>
          <p:nvPr>
            <p:ph type="ftr" sz="quarter" idx="23"/>
          </p:nvPr>
        </p:nvSpPr>
        <p:spPr>
          <a:xfrm>
            <a:off x="2100264" y="6273800"/>
            <a:ext cx="3887786" cy="584200"/>
          </a:xfrm>
        </p:spPr>
        <p:txBody>
          <a:bodyPr/>
          <a:lstStyle/>
          <a:p>
            <a:r>
              <a:rPr lang="en-US" noProof="1"/>
              <a:t>Dominik Fuchß et al. - ExArch: Enabling Architecture Traceability by LLM-based Architecture Component Name Extraction</a:t>
            </a:r>
          </a:p>
        </p:txBody>
      </p:sp>
      <p:sp>
        <p:nvSpPr>
          <p:cNvPr id="12" name="Slide Number Placeholder 11">
            <a:extLst>
              <a:ext uri="{FF2B5EF4-FFF2-40B4-BE49-F238E27FC236}">
                <a16:creationId xmlns:a16="http://schemas.microsoft.com/office/drawing/2014/main" id="{5BF4C557-2716-4BAC-1F79-F528FD3982DA}"/>
              </a:ext>
            </a:extLst>
          </p:cNvPr>
          <p:cNvSpPr>
            <a:spLocks noGrp="1"/>
          </p:cNvSpPr>
          <p:nvPr>
            <p:ph type="sldNum" sz="quarter" idx="24"/>
          </p:nvPr>
        </p:nvSpPr>
        <p:spPr/>
        <p:txBody>
          <a:bodyPr/>
          <a:lstStyle/>
          <a:p>
            <a:fld id="{776FC98F-84AD-404B-BCCB-49E092AA6DE0}" type="slidenum">
              <a:rPr lang="en-US" noProof="1" smtClean="0"/>
              <a:pPr/>
              <a:t>‹#›</a:t>
            </a:fld>
            <a:endParaRPr lang="en-US" noProof="1"/>
          </a:p>
        </p:txBody>
      </p:sp>
      <p:sp>
        <p:nvSpPr>
          <p:cNvPr id="9" name="SmartArt Placeholder 8">
            <a:extLst>
              <a:ext uri="{FF2B5EF4-FFF2-40B4-BE49-F238E27FC236}">
                <a16:creationId xmlns:a16="http://schemas.microsoft.com/office/drawing/2014/main" id="{644C98EE-B3A7-7238-F3DE-A4EEE986D320}"/>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en-US" noProof="1"/>
              <a:t> dsafasdfadsfdsfasdfsadfasdfadsf sdaf asdfasdf</a:t>
            </a:r>
          </a:p>
        </p:txBody>
      </p:sp>
    </p:spTree>
    <p:extLst>
      <p:ext uri="{BB962C8B-B14F-4D97-AF65-F5344CB8AC3E}">
        <p14:creationId xmlns:p14="http://schemas.microsoft.com/office/powerpoint/2010/main" val="44357380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ext and 2x Picture (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368299"/>
            <a:ext cx="5616575" cy="1008063"/>
          </a:xfrm>
        </p:spPr>
        <p:txBody>
          <a:bodyPr/>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4" y="1592263"/>
            <a:ext cx="5616575" cy="4684711"/>
          </a:xfrm>
        </p:spPr>
        <p:txBody>
          <a:bodyPr/>
          <a:lstStyle/>
          <a:p>
            <a:pPr lvl="0"/>
            <a:r>
              <a:rPr lang="en-US" dirty="0"/>
              <a:t>Add text</a:t>
            </a:r>
          </a:p>
        </p:txBody>
      </p:sp>
      <p:sp>
        <p:nvSpPr>
          <p:cNvPr id="3" name="Bildplatzhalter 15">
            <a:extLst>
              <a:ext uri="{FF2B5EF4-FFF2-40B4-BE49-F238E27FC236}">
                <a16:creationId xmlns:a16="http://schemas.microsoft.com/office/drawing/2014/main" id="{277424FD-F9EC-9D50-76B7-A15217260B9D}"/>
              </a:ext>
            </a:extLst>
          </p:cNvPr>
          <p:cNvSpPr>
            <a:spLocks noGrp="1"/>
          </p:cNvSpPr>
          <p:nvPr>
            <p:ph type="pic" sz="quarter" idx="15" hasCustomPrompt="1"/>
          </p:nvPr>
        </p:nvSpPr>
        <p:spPr bwMode="gray">
          <a:xfrm>
            <a:off x="6203952" y="0"/>
            <a:ext cx="5988047" cy="342899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4" name="Bildplatzhalter 15">
            <a:extLst>
              <a:ext uri="{FF2B5EF4-FFF2-40B4-BE49-F238E27FC236}">
                <a16:creationId xmlns:a16="http://schemas.microsoft.com/office/drawing/2014/main" id="{E6670E1C-5A99-3F90-22DA-92683344E10A}"/>
              </a:ext>
            </a:extLst>
          </p:cNvPr>
          <p:cNvSpPr>
            <a:spLocks noGrp="1"/>
          </p:cNvSpPr>
          <p:nvPr>
            <p:ph type="pic" sz="quarter" idx="17" hasCustomPrompt="1"/>
          </p:nvPr>
        </p:nvSpPr>
        <p:spPr bwMode="gray">
          <a:xfrm>
            <a:off x="6203952" y="3429000"/>
            <a:ext cx="5988047" cy="342899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9" name="Rechteck 8">
            <a:extLst>
              <a:ext uri="{FF2B5EF4-FFF2-40B4-BE49-F238E27FC236}">
                <a16:creationId xmlns:a16="http://schemas.microsoft.com/office/drawing/2014/main" id="{CE029FC3-CCFD-6807-4B07-283D6D2E4AC3}"/>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en-US" sz="1000" b="1" dirty="0">
                <a:solidFill>
                  <a:schemeClr val="tx1"/>
                </a:solidFill>
              </a:rPr>
              <a:t>Logo Color</a:t>
            </a:r>
          </a:p>
          <a:p>
            <a:pPr algn="l"/>
            <a:r>
              <a:rPr lang="en-US" sz="1000" dirty="0">
                <a:solidFill>
                  <a:schemeClr val="tx1"/>
                </a:solidFill>
              </a:rPr>
              <a:t>For light images, </a:t>
            </a:r>
            <a:br>
              <a:rPr lang="en-US" sz="1000" dirty="0">
                <a:solidFill>
                  <a:schemeClr val="tx1"/>
                </a:solidFill>
              </a:rPr>
            </a:br>
            <a:r>
              <a:rPr lang="en-US" sz="1000" dirty="0">
                <a:solidFill>
                  <a:schemeClr val="tx1"/>
                </a:solidFill>
              </a:rPr>
              <a:t>the logo color can </a:t>
            </a:r>
            <a:br>
              <a:rPr lang="en-US" sz="1000" dirty="0">
                <a:solidFill>
                  <a:schemeClr val="tx1"/>
                </a:solidFill>
              </a:rPr>
            </a:br>
            <a:r>
              <a:rPr lang="en-US" sz="1000" dirty="0">
                <a:solidFill>
                  <a:schemeClr val="tx1"/>
                </a:solidFill>
              </a:rPr>
              <a:t>be changed to black.</a:t>
            </a:r>
          </a:p>
        </p:txBody>
      </p:sp>
      <p:sp>
        <p:nvSpPr>
          <p:cNvPr id="6" name="Date Placeholder 5">
            <a:extLst>
              <a:ext uri="{FF2B5EF4-FFF2-40B4-BE49-F238E27FC236}">
                <a16:creationId xmlns:a16="http://schemas.microsoft.com/office/drawing/2014/main" id="{C4BE23FB-82F9-256A-844F-E66CF0B11694}"/>
              </a:ext>
            </a:extLst>
          </p:cNvPr>
          <p:cNvSpPr>
            <a:spLocks noGrp="1"/>
          </p:cNvSpPr>
          <p:nvPr>
            <p:ph type="dt" sz="half" idx="22"/>
          </p:nvPr>
        </p:nvSpPr>
        <p:spPr/>
        <p:txBody>
          <a:bodyPr/>
          <a:lstStyle/>
          <a:p>
            <a:fld id="{CA936EEB-9941-CB4A-9D06-4B8CAEBC663E}" type="datetime3">
              <a:rPr lang="de-DE" noProof="1" smtClean="0"/>
              <a:t>12/10/2026</a:t>
            </a:fld>
            <a:endParaRPr lang="en-US" noProof="1"/>
          </a:p>
        </p:txBody>
      </p:sp>
      <p:sp>
        <p:nvSpPr>
          <p:cNvPr id="7" name="Footer Placeholder 6">
            <a:extLst>
              <a:ext uri="{FF2B5EF4-FFF2-40B4-BE49-F238E27FC236}">
                <a16:creationId xmlns:a16="http://schemas.microsoft.com/office/drawing/2014/main" id="{FFB82624-8EFE-AB1E-C365-BC8C7FE4BEC2}"/>
              </a:ext>
            </a:extLst>
          </p:cNvPr>
          <p:cNvSpPr>
            <a:spLocks noGrp="1"/>
          </p:cNvSpPr>
          <p:nvPr>
            <p:ph type="ftr" sz="quarter" idx="23"/>
          </p:nvPr>
        </p:nvSpPr>
        <p:spPr>
          <a:xfrm>
            <a:off x="2100264" y="6273800"/>
            <a:ext cx="3887786" cy="584200"/>
          </a:xfrm>
        </p:spPr>
        <p:txBody>
          <a:bodyPr/>
          <a:lstStyle/>
          <a:p>
            <a:r>
              <a:rPr lang="en-US" noProof="1"/>
              <a:t>Dominik Fuchß et al. - ExArch: Enabling Architecture Traceability by LLM-based Architecture Component Name Extraction</a:t>
            </a:r>
          </a:p>
        </p:txBody>
      </p:sp>
      <p:sp>
        <p:nvSpPr>
          <p:cNvPr id="13" name="Slide Number Placeholder 12">
            <a:extLst>
              <a:ext uri="{FF2B5EF4-FFF2-40B4-BE49-F238E27FC236}">
                <a16:creationId xmlns:a16="http://schemas.microsoft.com/office/drawing/2014/main" id="{B15CD544-922E-96F9-8EAB-ABE0DF7E74C1}"/>
              </a:ext>
            </a:extLst>
          </p:cNvPr>
          <p:cNvSpPr>
            <a:spLocks noGrp="1"/>
          </p:cNvSpPr>
          <p:nvPr>
            <p:ph type="sldNum" sz="quarter" idx="24"/>
          </p:nvPr>
        </p:nvSpPr>
        <p:spPr/>
        <p:txBody>
          <a:bodyPr/>
          <a:lstStyle/>
          <a:p>
            <a:fld id="{776FC98F-84AD-404B-BCCB-49E092AA6DE0}" type="slidenum">
              <a:rPr lang="en-US" noProof="1" smtClean="0"/>
              <a:pPr/>
              <a:t>‹#›</a:t>
            </a:fld>
            <a:endParaRPr lang="en-US" noProof="1"/>
          </a:p>
        </p:txBody>
      </p:sp>
      <p:sp>
        <p:nvSpPr>
          <p:cNvPr id="10" name="SmartArt Placeholder 9">
            <a:extLst>
              <a:ext uri="{FF2B5EF4-FFF2-40B4-BE49-F238E27FC236}">
                <a16:creationId xmlns:a16="http://schemas.microsoft.com/office/drawing/2014/main" id="{C80D2BB3-E138-B7DD-31BD-76E8F71E4E39}"/>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en-US" noProof="1"/>
              <a:t> dsafasdfadsfdsfasdfsadfasdfadsf sdaf asdfasdf</a:t>
            </a:r>
          </a:p>
        </p:txBody>
      </p:sp>
    </p:spTree>
    <p:extLst>
      <p:ext uri="{BB962C8B-B14F-4D97-AF65-F5344CB8AC3E}">
        <p14:creationId xmlns:p14="http://schemas.microsoft.com/office/powerpoint/2010/main" val="2522758344"/>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ext and Picture (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368299"/>
            <a:ext cx="3671889" cy="1008063"/>
          </a:xfrm>
        </p:spPr>
        <p:txBody>
          <a:bodyPr/>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4" y="1592263"/>
            <a:ext cx="3671889" cy="4684711"/>
          </a:xfrm>
        </p:spPr>
        <p:txBody>
          <a:bodyPr/>
          <a:lstStyle/>
          <a:p>
            <a:pPr lvl="0"/>
            <a:r>
              <a:rPr lang="en-US" dirty="0"/>
              <a:t>Add text</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4259264" y="1"/>
            <a:ext cx="7932736" cy="685799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4" name="Rechteck 3">
            <a:extLst>
              <a:ext uri="{FF2B5EF4-FFF2-40B4-BE49-F238E27FC236}">
                <a16:creationId xmlns:a16="http://schemas.microsoft.com/office/drawing/2014/main" id="{ACC92567-845B-5A16-AD42-AF8D88C03086}"/>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en-US" sz="1000" b="1" dirty="0">
                <a:solidFill>
                  <a:schemeClr val="tx1"/>
                </a:solidFill>
              </a:rPr>
              <a:t>Logo Color</a:t>
            </a:r>
          </a:p>
          <a:p>
            <a:pPr algn="l"/>
            <a:r>
              <a:rPr lang="en-US" sz="1000" dirty="0">
                <a:solidFill>
                  <a:schemeClr val="tx1"/>
                </a:solidFill>
              </a:rPr>
              <a:t>For light images, </a:t>
            </a:r>
            <a:br>
              <a:rPr lang="en-US" sz="1000" dirty="0">
                <a:solidFill>
                  <a:schemeClr val="tx1"/>
                </a:solidFill>
              </a:rPr>
            </a:br>
            <a:r>
              <a:rPr lang="en-US" sz="1000" dirty="0">
                <a:solidFill>
                  <a:schemeClr val="tx1"/>
                </a:solidFill>
              </a:rPr>
              <a:t>the logo color can </a:t>
            </a:r>
            <a:br>
              <a:rPr lang="en-US" sz="1000" dirty="0">
                <a:solidFill>
                  <a:schemeClr val="tx1"/>
                </a:solidFill>
              </a:rPr>
            </a:br>
            <a:r>
              <a:rPr lang="en-US" sz="1000" dirty="0">
                <a:solidFill>
                  <a:schemeClr val="tx1"/>
                </a:solidFill>
              </a:rPr>
              <a:t>be changed to black.</a:t>
            </a:r>
          </a:p>
        </p:txBody>
      </p:sp>
      <p:sp>
        <p:nvSpPr>
          <p:cNvPr id="5" name="Date Placeholder 4">
            <a:extLst>
              <a:ext uri="{FF2B5EF4-FFF2-40B4-BE49-F238E27FC236}">
                <a16:creationId xmlns:a16="http://schemas.microsoft.com/office/drawing/2014/main" id="{C341EFE2-E8B5-56D7-6032-6F049A14EA64}"/>
              </a:ext>
            </a:extLst>
          </p:cNvPr>
          <p:cNvSpPr>
            <a:spLocks noGrp="1"/>
          </p:cNvSpPr>
          <p:nvPr>
            <p:ph type="dt" sz="half" idx="22"/>
          </p:nvPr>
        </p:nvSpPr>
        <p:spPr/>
        <p:txBody>
          <a:bodyPr/>
          <a:lstStyle/>
          <a:p>
            <a:fld id="{D2A39055-0AEA-B548-AA54-64AB8A5E8294}" type="datetime3">
              <a:rPr lang="de-DE" noProof="1" smtClean="0"/>
              <a:t>12/10/2026</a:t>
            </a:fld>
            <a:endParaRPr lang="en-US" noProof="1"/>
          </a:p>
        </p:txBody>
      </p:sp>
      <p:sp>
        <p:nvSpPr>
          <p:cNvPr id="6" name="Footer Placeholder 5">
            <a:extLst>
              <a:ext uri="{FF2B5EF4-FFF2-40B4-BE49-F238E27FC236}">
                <a16:creationId xmlns:a16="http://schemas.microsoft.com/office/drawing/2014/main" id="{A8B05A39-8EF3-2CC5-3106-31B6DF3A23FD}"/>
              </a:ext>
            </a:extLst>
          </p:cNvPr>
          <p:cNvSpPr>
            <a:spLocks noGrp="1"/>
          </p:cNvSpPr>
          <p:nvPr>
            <p:ph type="ftr" sz="quarter" idx="23"/>
          </p:nvPr>
        </p:nvSpPr>
        <p:spPr>
          <a:xfrm>
            <a:off x="2100264" y="6273800"/>
            <a:ext cx="1943100" cy="584200"/>
          </a:xfrm>
        </p:spPr>
        <p:txBody>
          <a:bodyPr/>
          <a:lstStyle/>
          <a:p>
            <a:r>
              <a:rPr lang="en-US" noProof="1"/>
              <a:t>Dominik Fuchß et al. - ExArch: Enabling Architecture Traceability by LLM-based Architecture Component Name Extraction</a:t>
            </a:r>
          </a:p>
        </p:txBody>
      </p:sp>
      <p:sp>
        <p:nvSpPr>
          <p:cNvPr id="12" name="Slide Number Placeholder 11">
            <a:extLst>
              <a:ext uri="{FF2B5EF4-FFF2-40B4-BE49-F238E27FC236}">
                <a16:creationId xmlns:a16="http://schemas.microsoft.com/office/drawing/2014/main" id="{99CFE138-5A56-42D1-CEDB-6704D5C323D7}"/>
              </a:ext>
            </a:extLst>
          </p:cNvPr>
          <p:cNvSpPr>
            <a:spLocks noGrp="1"/>
          </p:cNvSpPr>
          <p:nvPr>
            <p:ph type="sldNum" sz="quarter" idx="24"/>
          </p:nvPr>
        </p:nvSpPr>
        <p:spPr/>
        <p:txBody>
          <a:bodyPr/>
          <a:lstStyle/>
          <a:p>
            <a:fld id="{776FC98F-84AD-404B-BCCB-49E092AA6DE0}" type="slidenum">
              <a:rPr lang="en-US" noProof="1" smtClean="0"/>
              <a:pPr/>
              <a:t>‹#›</a:t>
            </a:fld>
            <a:endParaRPr lang="en-US" noProof="1"/>
          </a:p>
        </p:txBody>
      </p:sp>
      <p:sp>
        <p:nvSpPr>
          <p:cNvPr id="9" name="SmartArt Placeholder 8">
            <a:extLst>
              <a:ext uri="{FF2B5EF4-FFF2-40B4-BE49-F238E27FC236}">
                <a16:creationId xmlns:a16="http://schemas.microsoft.com/office/drawing/2014/main" id="{F2824E2A-4652-0276-77D5-E2F7A17236EF}"/>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en-US" noProof="1"/>
              <a:t> dsafasdfadsfdsfasdfsadfasdfadsf sdaf asdfasdf</a:t>
            </a:r>
          </a:p>
        </p:txBody>
      </p:sp>
    </p:spTree>
    <p:extLst>
      <p:ext uri="{BB962C8B-B14F-4D97-AF65-F5344CB8AC3E}">
        <p14:creationId xmlns:p14="http://schemas.microsoft.com/office/powerpoint/2010/main" val="88654495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ext and 2x Picture (L)">
    <p:spTree>
      <p:nvGrpSpPr>
        <p:cNvPr id="1" name=""/>
        <p:cNvGrpSpPr/>
        <p:nvPr/>
      </p:nvGrpSpPr>
      <p:grpSpPr>
        <a:xfrm>
          <a:off x="0" y="0"/>
          <a:ext cx="0" cy="0"/>
          <a:chOff x="0" y="0"/>
          <a:chExt cx="0" cy="0"/>
        </a:xfrm>
      </p:grpSpPr>
      <p:sp>
        <p:nvSpPr>
          <p:cNvPr id="3" name="Bildplatzhalter 15">
            <a:extLst>
              <a:ext uri="{FF2B5EF4-FFF2-40B4-BE49-F238E27FC236}">
                <a16:creationId xmlns:a16="http://schemas.microsoft.com/office/drawing/2014/main" id="{21C31316-62F6-D18F-1737-CCC5C0FA2DBA}"/>
              </a:ext>
            </a:extLst>
          </p:cNvPr>
          <p:cNvSpPr>
            <a:spLocks noGrp="1"/>
          </p:cNvSpPr>
          <p:nvPr>
            <p:ph type="pic" sz="quarter" idx="15" hasCustomPrompt="1"/>
          </p:nvPr>
        </p:nvSpPr>
        <p:spPr bwMode="gray">
          <a:xfrm>
            <a:off x="4259263" y="0"/>
            <a:ext cx="7932737" cy="342899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4" name="Bildplatzhalter 15">
            <a:extLst>
              <a:ext uri="{FF2B5EF4-FFF2-40B4-BE49-F238E27FC236}">
                <a16:creationId xmlns:a16="http://schemas.microsoft.com/office/drawing/2014/main" id="{9ECB9B22-62D9-8BEF-B4AF-E3D501B30BF1}"/>
              </a:ext>
            </a:extLst>
          </p:cNvPr>
          <p:cNvSpPr>
            <a:spLocks noGrp="1"/>
          </p:cNvSpPr>
          <p:nvPr>
            <p:ph type="pic" sz="quarter" idx="17" hasCustomPrompt="1"/>
          </p:nvPr>
        </p:nvSpPr>
        <p:spPr bwMode="gray">
          <a:xfrm>
            <a:off x="4259263" y="3429000"/>
            <a:ext cx="7932737" cy="342899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368299"/>
            <a:ext cx="3671889" cy="1008063"/>
          </a:xfrm>
        </p:spPr>
        <p:txBody>
          <a:bodyPr/>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4" y="1592263"/>
            <a:ext cx="3671889" cy="4684711"/>
          </a:xfrm>
        </p:spPr>
        <p:txBody>
          <a:bodyPr/>
          <a:lstStyle/>
          <a:p>
            <a:pPr lvl="0"/>
            <a:r>
              <a:rPr lang="en-US" dirty="0"/>
              <a:t>Add text</a:t>
            </a:r>
          </a:p>
        </p:txBody>
      </p:sp>
      <p:sp>
        <p:nvSpPr>
          <p:cNvPr id="9" name="Rechteck 8">
            <a:extLst>
              <a:ext uri="{FF2B5EF4-FFF2-40B4-BE49-F238E27FC236}">
                <a16:creationId xmlns:a16="http://schemas.microsoft.com/office/drawing/2014/main" id="{27364D22-E1CE-D3E5-45DB-66B9F8D3C95C}"/>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en-US" sz="1000" b="1" dirty="0">
                <a:solidFill>
                  <a:schemeClr val="tx1"/>
                </a:solidFill>
              </a:rPr>
              <a:t>Logo Color</a:t>
            </a:r>
          </a:p>
          <a:p>
            <a:pPr algn="l"/>
            <a:r>
              <a:rPr lang="en-US" sz="1000" dirty="0">
                <a:solidFill>
                  <a:schemeClr val="tx1"/>
                </a:solidFill>
              </a:rPr>
              <a:t>For light images, </a:t>
            </a:r>
            <a:br>
              <a:rPr lang="en-US" sz="1000" dirty="0">
                <a:solidFill>
                  <a:schemeClr val="tx1"/>
                </a:solidFill>
              </a:rPr>
            </a:br>
            <a:r>
              <a:rPr lang="en-US" sz="1000" dirty="0">
                <a:solidFill>
                  <a:schemeClr val="tx1"/>
                </a:solidFill>
              </a:rPr>
              <a:t>the logo color can </a:t>
            </a:r>
            <a:br>
              <a:rPr lang="en-US" sz="1000" dirty="0">
                <a:solidFill>
                  <a:schemeClr val="tx1"/>
                </a:solidFill>
              </a:rPr>
            </a:br>
            <a:r>
              <a:rPr lang="en-US" sz="1000" dirty="0">
                <a:solidFill>
                  <a:schemeClr val="tx1"/>
                </a:solidFill>
              </a:rPr>
              <a:t>be changed to black.</a:t>
            </a:r>
          </a:p>
        </p:txBody>
      </p:sp>
      <p:sp>
        <p:nvSpPr>
          <p:cNvPr id="6" name="Date Placeholder 5">
            <a:extLst>
              <a:ext uri="{FF2B5EF4-FFF2-40B4-BE49-F238E27FC236}">
                <a16:creationId xmlns:a16="http://schemas.microsoft.com/office/drawing/2014/main" id="{E125E92D-EEDF-41E0-AFB0-5B7CA56902F1}"/>
              </a:ext>
            </a:extLst>
          </p:cNvPr>
          <p:cNvSpPr>
            <a:spLocks noGrp="1"/>
          </p:cNvSpPr>
          <p:nvPr>
            <p:ph type="dt" sz="half" idx="22"/>
          </p:nvPr>
        </p:nvSpPr>
        <p:spPr/>
        <p:txBody>
          <a:bodyPr/>
          <a:lstStyle/>
          <a:p>
            <a:fld id="{9E1C1943-83BE-3D42-97D7-3BA279F1EF2E}" type="datetime3">
              <a:rPr lang="de-DE" noProof="1" smtClean="0"/>
              <a:t>12/10/2026</a:t>
            </a:fld>
            <a:endParaRPr lang="en-US" noProof="1"/>
          </a:p>
        </p:txBody>
      </p:sp>
      <p:sp>
        <p:nvSpPr>
          <p:cNvPr id="7" name="Footer Placeholder 6">
            <a:extLst>
              <a:ext uri="{FF2B5EF4-FFF2-40B4-BE49-F238E27FC236}">
                <a16:creationId xmlns:a16="http://schemas.microsoft.com/office/drawing/2014/main" id="{53181661-B42D-C815-F777-F226E4013AB8}"/>
              </a:ext>
            </a:extLst>
          </p:cNvPr>
          <p:cNvSpPr>
            <a:spLocks noGrp="1"/>
          </p:cNvSpPr>
          <p:nvPr>
            <p:ph type="ftr" sz="quarter" idx="23"/>
          </p:nvPr>
        </p:nvSpPr>
        <p:spPr>
          <a:xfrm>
            <a:off x="2100264" y="6273800"/>
            <a:ext cx="1943100" cy="584200"/>
          </a:xfrm>
        </p:spPr>
        <p:txBody>
          <a:bodyPr/>
          <a:lstStyle/>
          <a:p>
            <a:r>
              <a:rPr lang="en-US" noProof="1"/>
              <a:t>Dominik Fuchß et al. - ExArch: Enabling Architecture Traceability by LLM-based Architecture Component Name Extraction</a:t>
            </a:r>
          </a:p>
        </p:txBody>
      </p:sp>
      <p:sp>
        <p:nvSpPr>
          <p:cNvPr id="13" name="Slide Number Placeholder 12">
            <a:extLst>
              <a:ext uri="{FF2B5EF4-FFF2-40B4-BE49-F238E27FC236}">
                <a16:creationId xmlns:a16="http://schemas.microsoft.com/office/drawing/2014/main" id="{17A4FC51-B5D1-EA2C-4520-8FBD7D0AD4F4}"/>
              </a:ext>
            </a:extLst>
          </p:cNvPr>
          <p:cNvSpPr>
            <a:spLocks noGrp="1"/>
          </p:cNvSpPr>
          <p:nvPr>
            <p:ph type="sldNum" sz="quarter" idx="24"/>
          </p:nvPr>
        </p:nvSpPr>
        <p:spPr/>
        <p:txBody>
          <a:bodyPr/>
          <a:lstStyle/>
          <a:p>
            <a:fld id="{776FC98F-84AD-404B-BCCB-49E092AA6DE0}" type="slidenum">
              <a:rPr lang="en-US" noProof="1" smtClean="0"/>
              <a:pPr/>
              <a:t>‹#›</a:t>
            </a:fld>
            <a:endParaRPr lang="en-US" noProof="1"/>
          </a:p>
        </p:txBody>
      </p:sp>
      <p:sp>
        <p:nvSpPr>
          <p:cNvPr id="10" name="SmartArt Placeholder 9">
            <a:extLst>
              <a:ext uri="{FF2B5EF4-FFF2-40B4-BE49-F238E27FC236}">
                <a16:creationId xmlns:a16="http://schemas.microsoft.com/office/drawing/2014/main" id="{25AC6484-86DB-2DAB-BB62-A5745F449A7D}"/>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en-US" noProof="1"/>
              <a:t> dsafasdfadsfdsfasdfsadfasdfadsf sdaf asdfasdf</a:t>
            </a:r>
          </a:p>
        </p:txBody>
      </p:sp>
    </p:spTree>
    <p:extLst>
      <p:ext uri="{BB962C8B-B14F-4D97-AF65-F5344CB8AC3E}">
        <p14:creationId xmlns:p14="http://schemas.microsoft.com/office/powerpoint/2010/main" val="1636307233"/>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ext and 2x Picture vertical (L)">
    <p:spTree>
      <p:nvGrpSpPr>
        <p:cNvPr id="1" name=""/>
        <p:cNvGrpSpPr/>
        <p:nvPr/>
      </p:nvGrpSpPr>
      <p:grpSpPr>
        <a:xfrm>
          <a:off x="0" y="0"/>
          <a:ext cx="0" cy="0"/>
          <a:chOff x="0" y="0"/>
          <a:chExt cx="0" cy="0"/>
        </a:xfrm>
      </p:grpSpPr>
      <p:sp>
        <p:nvSpPr>
          <p:cNvPr id="3" name="Bildplatzhalter 15">
            <a:extLst>
              <a:ext uri="{FF2B5EF4-FFF2-40B4-BE49-F238E27FC236}">
                <a16:creationId xmlns:a16="http://schemas.microsoft.com/office/drawing/2014/main" id="{21C31316-62F6-D18F-1737-CCC5C0FA2DBA}"/>
              </a:ext>
            </a:extLst>
          </p:cNvPr>
          <p:cNvSpPr>
            <a:spLocks noGrp="1"/>
          </p:cNvSpPr>
          <p:nvPr>
            <p:ph type="pic" sz="quarter" idx="15" hasCustomPrompt="1"/>
          </p:nvPr>
        </p:nvSpPr>
        <p:spPr bwMode="gray">
          <a:xfrm>
            <a:off x="4259263" y="0"/>
            <a:ext cx="3967200" cy="6858000"/>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4" name="Bildplatzhalter 15">
            <a:extLst>
              <a:ext uri="{FF2B5EF4-FFF2-40B4-BE49-F238E27FC236}">
                <a16:creationId xmlns:a16="http://schemas.microsoft.com/office/drawing/2014/main" id="{9ECB9B22-62D9-8BEF-B4AF-E3D501B30BF1}"/>
              </a:ext>
            </a:extLst>
          </p:cNvPr>
          <p:cNvSpPr>
            <a:spLocks noGrp="1"/>
          </p:cNvSpPr>
          <p:nvPr>
            <p:ph type="pic" sz="quarter" idx="17" hasCustomPrompt="1"/>
          </p:nvPr>
        </p:nvSpPr>
        <p:spPr bwMode="gray">
          <a:xfrm>
            <a:off x="8224800" y="0"/>
            <a:ext cx="3967200" cy="6858000"/>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368299"/>
            <a:ext cx="3671889" cy="1008063"/>
          </a:xfrm>
        </p:spPr>
        <p:txBody>
          <a:bodyPr/>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4" y="1592263"/>
            <a:ext cx="3671889" cy="4684711"/>
          </a:xfrm>
        </p:spPr>
        <p:txBody>
          <a:bodyPr/>
          <a:lstStyle/>
          <a:p>
            <a:pPr lvl="0"/>
            <a:r>
              <a:rPr lang="en-US" dirty="0"/>
              <a:t>Add text</a:t>
            </a:r>
          </a:p>
        </p:txBody>
      </p:sp>
      <p:sp>
        <p:nvSpPr>
          <p:cNvPr id="9" name="Rechteck 8">
            <a:extLst>
              <a:ext uri="{FF2B5EF4-FFF2-40B4-BE49-F238E27FC236}">
                <a16:creationId xmlns:a16="http://schemas.microsoft.com/office/drawing/2014/main" id="{0946D4BB-B535-21BF-5706-F2593173BAA1}"/>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en-US" sz="1000" b="1" dirty="0">
                <a:solidFill>
                  <a:schemeClr val="tx1"/>
                </a:solidFill>
              </a:rPr>
              <a:t>Logo Color</a:t>
            </a:r>
          </a:p>
          <a:p>
            <a:pPr algn="l"/>
            <a:r>
              <a:rPr lang="en-US" sz="1000" dirty="0">
                <a:solidFill>
                  <a:schemeClr val="tx1"/>
                </a:solidFill>
              </a:rPr>
              <a:t>For light images, </a:t>
            </a:r>
            <a:br>
              <a:rPr lang="en-US" sz="1000" dirty="0">
                <a:solidFill>
                  <a:schemeClr val="tx1"/>
                </a:solidFill>
              </a:rPr>
            </a:br>
            <a:r>
              <a:rPr lang="en-US" sz="1000" dirty="0">
                <a:solidFill>
                  <a:schemeClr val="tx1"/>
                </a:solidFill>
              </a:rPr>
              <a:t>the logo color can </a:t>
            </a:r>
            <a:br>
              <a:rPr lang="en-US" sz="1000" dirty="0">
                <a:solidFill>
                  <a:schemeClr val="tx1"/>
                </a:solidFill>
              </a:rPr>
            </a:br>
            <a:r>
              <a:rPr lang="en-US" sz="1000" dirty="0">
                <a:solidFill>
                  <a:schemeClr val="tx1"/>
                </a:solidFill>
              </a:rPr>
              <a:t>be changed to black.</a:t>
            </a:r>
          </a:p>
        </p:txBody>
      </p:sp>
      <p:sp>
        <p:nvSpPr>
          <p:cNvPr id="6" name="Date Placeholder 5">
            <a:extLst>
              <a:ext uri="{FF2B5EF4-FFF2-40B4-BE49-F238E27FC236}">
                <a16:creationId xmlns:a16="http://schemas.microsoft.com/office/drawing/2014/main" id="{442913EC-AA64-42F8-7D39-B16842087DFD}"/>
              </a:ext>
            </a:extLst>
          </p:cNvPr>
          <p:cNvSpPr>
            <a:spLocks noGrp="1"/>
          </p:cNvSpPr>
          <p:nvPr>
            <p:ph type="dt" sz="half" idx="22"/>
          </p:nvPr>
        </p:nvSpPr>
        <p:spPr/>
        <p:txBody>
          <a:bodyPr/>
          <a:lstStyle/>
          <a:p>
            <a:fld id="{602441DE-7E33-844D-BCAE-ED1A49EECF3D}" type="datetime3">
              <a:rPr lang="de-DE" noProof="1" smtClean="0"/>
              <a:t>12/10/2026</a:t>
            </a:fld>
            <a:endParaRPr lang="en-US" noProof="1"/>
          </a:p>
        </p:txBody>
      </p:sp>
      <p:sp>
        <p:nvSpPr>
          <p:cNvPr id="7" name="Footer Placeholder 6">
            <a:extLst>
              <a:ext uri="{FF2B5EF4-FFF2-40B4-BE49-F238E27FC236}">
                <a16:creationId xmlns:a16="http://schemas.microsoft.com/office/drawing/2014/main" id="{9CE0DADB-FC3F-095E-4791-75B52230B02F}"/>
              </a:ext>
            </a:extLst>
          </p:cNvPr>
          <p:cNvSpPr>
            <a:spLocks noGrp="1"/>
          </p:cNvSpPr>
          <p:nvPr>
            <p:ph type="ftr" sz="quarter" idx="23"/>
          </p:nvPr>
        </p:nvSpPr>
        <p:spPr>
          <a:xfrm>
            <a:off x="2100264" y="6273800"/>
            <a:ext cx="1943100" cy="584200"/>
          </a:xfrm>
        </p:spPr>
        <p:txBody>
          <a:bodyPr/>
          <a:lstStyle/>
          <a:p>
            <a:r>
              <a:rPr lang="en-US" noProof="1"/>
              <a:t>Dominik Fuchß et al. - ExArch: Enabling Architecture Traceability by LLM-based Architecture Component Name Extraction</a:t>
            </a:r>
          </a:p>
        </p:txBody>
      </p:sp>
      <p:sp>
        <p:nvSpPr>
          <p:cNvPr id="13" name="Slide Number Placeholder 12">
            <a:extLst>
              <a:ext uri="{FF2B5EF4-FFF2-40B4-BE49-F238E27FC236}">
                <a16:creationId xmlns:a16="http://schemas.microsoft.com/office/drawing/2014/main" id="{2A1CFBF2-D69A-34C8-B3BD-C059BF951A1E}"/>
              </a:ext>
            </a:extLst>
          </p:cNvPr>
          <p:cNvSpPr>
            <a:spLocks noGrp="1"/>
          </p:cNvSpPr>
          <p:nvPr>
            <p:ph type="sldNum" sz="quarter" idx="24"/>
          </p:nvPr>
        </p:nvSpPr>
        <p:spPr/>
        <p:txBody>
          <a:bodyPr/>
          <a:lstStyle/>
          <a:p>
            <a:fld id="{776FC98F-84AD-404B-BCCB-49E092AA6DE0}" type="slidenum">
              <a:rPr lang="en-US" noProof="1" smtClean="0"/>
              <a:pPr/>
              <a:t>‹#›</a:t>
            </a:fld>
            <a:endParaRPr lang="en-US" noProof="1"/>
          </a:p>
        </p:txBody>
      </p:sp>
      <p:sp>
        <p:nvSpPr>
          <p:cNvPr id="10" name="SmartArt Placeholder 9">
            <a:extLst>
              <a:ext uri="{FF2B5EF4-FFF2-40B4-BE49-F238E27FC236}">
                <a16:creationId xmlns:a16="http://schemas.microsoft.com/office/drawing/2014/main" id="{B89CE0D6-653F-7F8C-F948-4496D414E60D}"/>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en-US" noProof="1"/>
              <a:t> dsafasdfadsfdsfasdfsadfasdfadsf sdaf asdfasdf</a:t>
            </a:r>
          </a:p>
        </p:txBody>
      </p:sp>
    </p:spTree>
    <p:extLst>
      <p:ext uri="{BB962C8B-B14F-4D97-AF65-F5344CB8AC3E}">
        <p14:creationId xmlns:p14="http://schemas.microsoft.com/office/powerpoint/2010/main" val="209978504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ext and 4x Picture (L)">
    <p:spTree>
      <p:nvGrpSpPr>
        <p:cNvPr id="1" name=""/>
        <p:cNvGrpSpPr/>
        <p:nvPr/>
      </p:nvGrpSpPr>
      <p:grpSpPr>
        <a:xfrm>
          <a:off x="0" y="0"/>
          <a:ext cx="0" cy="0"/>
          <a:chOff x="0" y="0"/>
          <a:chExt cx="0" cy="0"/>
        </a:xfrm>
      </p:grpSpPr>
      <p:sp>
        <p:nvSpPr>
          <p:cNvPr id="3" name="Bildplatzhalter 15">
            <a:extLst>
              <a:ext uri="{FF2B5EF4-FFF2-40B4-BE49-F238E27FC236}">
                <a16:creationId xmlns:a16="http://schemas.microsoft.com/office/drawing/2014/main" id="{21C31316-62F6-D18F-1737-CCC5C0FA2DBA}"/>
              </a:ext>
            </a:extLst>
          </p:cNvPr>
          <p:cNvSpPr>
            <a:spLocks noGrp="1"/>
          </p:cNvSpPr>
          <p:nvPr>
            <p:ph type="pic" sz="quarter" idx="15" hasCustomPrompt="1"/>
          </p:nvPr>
        </p:nvSpPr>
        <p:spPr bwMode="gray">
          <a:xfrm>
            <a:off x="4259263" y="0"/>
            <a:ext cx="3967200" cy="3429000"/>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4" name="Bildplatzhalter 15">
            <a:extLst>
              <a:ext uri="{FF2B5EF4-FFF2-40B4-BE49-F238E27FC236}">
                <a16:creationId xmlns:a16="http://schemas.microsoft.com/office/drawing/2014/main" id="{9ECB9B22-62D9-8BEF-B4AF-E3D501B30BF1}"/>
              </a:ext>
            </a:extLst>
          </p:cNvPr>
          <p:cNvSpPr>
            <a:spLocks noGrp="1"/>
          </p:cNvSpPr>
          <p:nvPr>
            <p:ph type="pic" sz="quarter" idx="17" hasCustomPrompt="1"/>
          </p:nvPr>
        </p:nvSpPr>
        <p:spPr bwMode="gray">
          <a:xfrm>
            <a:off x="8224800" y="0"/>
            <a:ext cx="3967200" cy="3429000"/>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368299"/>
            <a:ext cx="3671889" cy="1008063"/>
          </a:xfrm>
        </p:spPr>
        <p:txBody>
          <a:bodyPr/>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4" y="1592263"/>
            <a:ext cx="3671889" cy="4684711"/>
          </a:xfrm>
        </p:spPr>
        <p:txBody>
          <a:bodyPr/>
          <a:lstStyle/>
          <a:p>
            <a:pPr lvl="0"/>
            <a:r>
              <a:rPr lang="en-US" dirty="0"/>
              <a:t>Add text</a:t>
            </a:r>
          </a:p>
        </p:txBody>
      </p:sp>
      <p:sp>
        <p:nvSpPr>
          <p:cNvPr id="10" name="Bildplatzhalter 15">
            <a:extLst>
              <a:ext uri="{FF2B5EF4-FFF2-40B4-BE49-F238E27FC236}">
                <a16:creationId xmlns:a16="http://schemas.microsoft.com/office/drawing/2014/main" id="{7F82C154-C2F8-0DAB-C0BD-5339CDD093A6}"/>
              </a:ext>
            </a:extLst>
          </p:cNvPr>
          <p:cNvSpPr>
            <a:spLocks noGrp="1"/>
          </p:cNvSpPr>
          <p:nvPr>
            <p:ph type="pic" sz="quarter" idx="18" hasCustomPrompt="1"/>
          </p:nvPr>
        </p:nvSpPr>
        <p:spPr bwMode="gray">
          <a:xfrm>
            <a:off x="4259263" y="3429000"/>
            <a:ext cx="3967200" cy="3429000"/>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1" name="Bildplatzhalter 15">
            <a:extLst>
              <a:ext uri="{FF2B5EF4-FFF2-40B4-BE49-F238E27FC236}">
                <a16:creationId xmlns:a16="http://schemas.microsoft.com/office/drawing/2014/main" id="{20C756FA-7475-759D-D898-FED49EC21C63}"/>
              </a:ext>
            </a:extLst>
          </p:cNvPr>
          <p:cNvSpPr>
            <a:spLocks noGrp="1"/>
          </p:cNvSpPr>
          <p:nvPr>
            <p:ph type="pic" sz="quarter" idx="19" hasCustomPrompt="1"/>
          </p:nvPr>
        </p:nvSpPr>
        <p:spPr bwMode="gray">
          <a:xfrm>
            <a:off x="8224800" y="3429000"/>
            <a:ext cx="3967200" cy="3429000"/>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9" name="Rechteck 8">
            <a:extLst>
              <a:ext uri="{FF2B5EF4-FFF2-40B4-BE49-F238E27FC236}">
                <a16:creationId xmlns:a16="http://schemas.microsoft.com/office/drawing/2014/main" id="{E3376BD9-6CCE-719E-7D39-A434E6F082BA}"/>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en-US" sz="1000" b="1" dirty="0">
                <a:solidFill>
                  <a:schemeClr val="tx1"/>
                </a:solidFill>
              </a:rPr>
              <a:t>Logo Color</a:t>
            </a:r>
          </a:p>
          <a:p>
            <a:pPr algn="l"/>
            <a:r>
              <a:rPr lang="en-US" sz="1000" dirty="0">
                <a:solidFill>
                  <a:schemeClr val="tx1"/>
                </a:solidFill>
              </a:rPr>
              <a:t>For light images, </a:t>
            </a:r>
            <a:br>
              <a:rPr lang="en-US" sz="1000" dirty="0">
                <a:solidFill>
                  <a:schemeClr val="tx1"/>
                </a:solidFill>
              </a:rPr>
            </a:br>
            <a:r>
              <a:rPr lang="en-US" sz="1000" dirty="0">
                <a:solidFill>
                  <a:schemeClr val="tx1"/>
                </a:solidFill>
              </a:rPr>
              <a:t>the logo color can </a:t>
            </a:r>
            <a:br>
              <a:rPr lang="en-US" sz="1000" dirty="0">
                <a:solidFill>
                  <a:schemeClr val="tx1"/>
                </a:solidFill>
              </a:rPr>
            </a:br>
            <a:r>
              <a:rPr lang="en-US" sz="1000" dirty="0">
                <a:solidFill>
                  <a:schemeClr val="tx1"/>
                </a:solidFill>
              </a:rPr>
              <a:t>be changed to black.</a:t>
            </a:r>
          </a:p>
        </p:txBody>
      </p:sp>
      <p:sp>
        <p:nvSpPr>
          <p:cNvPr id="6" name="Date Placeholder 5">
            <a:extLst>
              <a:ext uri="{FF2B5EF4-FFF2-40B4-BE49-F238E27FC236}">
                <a16:creationId xmlns:a16="http://schemas.microsoft.com/office/drawing/2014/main" id="{3230D9CD-2193-97AA-1758-B1FC1421DAAF}"/>
              </a:ext>
            </a:extLst>
          </p:cNvPr>
          <p:cNvSpPr>
            <a:spLocks noGrp="1"/>
          </p:cNvSpPr>
          <p:nvPr>
            <p:ph type="dt" sz="half" idx="24"/>
          </p:nvPr>
        </p:nvSpPr>
        <p:spPr/>
        <p:txBody>
          <a:bodyPr/>
          <a:lstStyle/>
          <a:p>
            <a:fld id="{818DAAF9-DBD5-1045-A354-3A0C7DEBAE30}" type="datetime3">
              <a:rPr lang="de-DE" noProof="1" smtClean="0"/>
              <a:t>12/10/2026</a:t>
            </a:fld>
            <a:endParaRPr lang="en-US" noProof="1"/>
          </a:p>
        </p:txBody>
      </p:sp>
      <p:sp>
        <p:nvSpPr>
          <p:cNvPr id="7" name="Footer Placeholder 6">
            <a:extLst>
              <a:ext uri="{FF2B5EF4-FFF2-40B4-BE49-F238E27FC236}">
                <a16:creationId xmlns:a16="http://schemas.microsoft.com/office/drawing/2014/main" id="{219C73A4-0550-88A3-B15C-D839D27C3A41}"/>
              </a:ext>
            </a:extLst>
          </p:cNvPr>
          <p:cNvSpPr>
            <a:spLocks noGrp="1"/>
          </p:cNvSpPr>
          <p:nvPr>
            <p:ph type="ftr" sz="quarter" idx="25"/>
          </p:nvPr>
        </p:nvSpPr>
        <p:spPr>
          <a:xfrm>
            <a:off x="2100264" y="6273800"/>
            <a:ext cx="1943100" cy="584200"/>
          </a:xfrm>
        </p:spPr>
        <p:txBody>
          <a:bodyPr/>
          <a:lstStyle/>
          <a:p>
            <a:r>
              <a:rPr lang="en-US" noProof="1"/>
              <a:t>Dominik Fuchß et al. - ExArch: Enabling Architecture Traceability by LLM-based Architecture Component Name Extraction</a:t>
            </a:r>
          </a:p>
        </p:txBody>
      </p:sp>
      <p:sp>
        <p:nvSpPr>
          <p:cNvPr id="15" name="Slide Number Placeholder 14">
            <a:extLst>
              <a:ext uri="{FF2B5EF4-FFF2-40B4-BE49-F238E27FC236}">
                <a16:creationId xmlns:a16="http://schemas.microsoft.com/office/drawing/2014/main" id="{809BE537-47E8-E28E-E31C-569B375CD31F}"/>
              </a:ext>
            </a:extLst>
          </p:cNvPr>
          <p:cNvSpPr>
            <a:spLocks noGrp="1"/>
          </p:cNvSpPr>
          <p:nvPr>
            <p:ph type="sldNum" sz="quarter" idx="26"/>
          </p:nvPr>
        </p:nvSpPr>
        <p:spPr/>
        <p:txBody>
          <a:bodyPr/>
          <a:lstStyle/>
          <a:p>
            <a:fld id="{776FC98F-84AD-404B-BCCB-49E092AA6DE0}" type="slidenum">
              <a:rPr lang="en-US" noProof="1" smtClean="0"/>
              <a:pPr/>
              <a:t>‹#›</a:t>
            </a:fld>
            <a:endParaRPr lang="en-US" noProof="1"/>
          </a:p>
        </p:txBody>
      </p:sp>
      <p:sp>
        <p:nvSpPr>
          <p:cNvPr id="12" name="SmartArt Placeholder 11">
            <a:extLst>
              <a:ext uri="{FF2B5EF4-FFF2-40B4-BE49-F238E27FC236}">
                <a16:creationId xmlns:a16="http://schemas.microsoft.com/office/drawing/2014/main" id="{CC855A49-14E5-453A-4AAE-9D55DDBC3682}"/>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en-US" noProof="1"/>
              <a:t> dsafasdfadsfdsfasdfsadfasdfadsf sdaf asdfasdf</a:t>
            </a:r>
          </a:p>
        </p:txBody>
      </p:sp>
    </p:spTree>
    <p:extLst>
      <p:ext uri="{BB962C8B-B14F-4D97-AF65-F5344CB8AC3E}">
        <p14:creationId xmlns:p14="http://schemas.microsoft.com/office/powerpoint/2010/main" val="2401195878"/>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x Text and Picture horizontal (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2816225"/>
            <a:ext cx="3671889" cy="3460748"/>
          </a:xfrm>
        </p:spPr>
        <p:txBody>
          <a:bodyPr tIns="0"/>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4255615" y="2816225"/>
            <a:ext cx="3671889" cy="3460749"/>
          </a:xfrm>
        </p:spPr>
        <p:txBody>
          <a:bodyPr/>
          <a:lstStyle/>
          <a:p>
            <a:pPr lvl="0"/>
            <a:r>
              <a:rPr lang="en-US" dirty="0"/>
              <a:t>Add text</a:t>
            </a:r>
          </a:p>
        </p:txBody>
      </p:sp>
      <p:sp>
        <p:nvSpPr>
          <p:cNvPr id="3" name="Textplatzhalter 7">
            <a:extLst>
              <a:ext uri="{FF2B5EF4-FFF2-40B4-BE49-F238E27FC236}">
                <a16:creationId xmlns:a16="http://schemas.microsoft.com/office/drawing/2014/main" id="{7600DACF-0260-C244-6BC3-A95B98E320DB}"/>
              </a:ext>
            </a:extLst>
          </p:cNvPr>
          <p:cNvSpPr>
            <a:spLocks noGrp="1"/>
          </p:cNvSpPr>
          <p:nvPr>
            <p:ph type="body" sz="quarter" idx="14" hasCustomPrompt="1"/>
          </p:nvPr>
        </p:nvSpPr>
        <p:spPr bwMode="gray">
          <a:xfrm>
            <a:off x="8144990" y="2816225"/>
            <a:ext cx="3671889" cy="3460749"/>
          </a:xfrm>
        </p:spPr>
        <p:txBody>
          <a:bodyPr/>
          <a:lstStyle/>
          <a:p>
            <a:pPr lvl="0"/>
            <a:r>
              <a:rPr lang="en-US" dirty="0"/>
              <a:t>Add text</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1" y="-1"/>
            <a:ext cx="12191999" cy="2600325"/>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9" name="Datumsplatzhalter 8">
            <a:extLst>
              <a:ext uri="{FF2B5EF4-FFF2-40B4-BE49-F238E27FC236}">
                <a16:creationId xmlns:a16="http://schemas.microsoft.com/office/drawing/2014/main" id="{38BCFDEC-EEB4-FB94-494B-7A6B7C8104D6}"/>
              </a:ext>
            </a:extLst>
          </p:cNvPr>
          <p:cNvSpPr>
            <a:spLocks noGrp="1"/>
          </p:cNvSpPr>
          <p:nvPr>
            <p:ph type="dt" sz="half" idx="16"/>
          </p:nvPr>
        </p:nvSpPr>
        <p:spPr/>
        <p:txBody>
          <a:bodyPr/>
          <a:lstStyle/>
          <a:p>
            <a:fld id="{23257357-A342-D343-A588-3E74D4BEE358}" type="datetime3">
              <a:rPr lang="de-DE" smtClean="0"/>
              <a:t>12/10/2026</a:t>
            </a:fld>
            <a:endParaRPr lang="en-US" dirty="0"/>
          </a:p>
        </p:txBody>
      </p:sp>
      <p:sp>
        <p:nvSpPr>
          <p:cNvPr id="10" name="Fußzeilenplatzhalter 9">
            <a:extLst>
              <a:ext uri="{FF2B5EF4-FFF2-40B4-BE49-F238E27FC236}">
                <a16:creationId xmlns:a16="http://schemas.microsoft.com/office/drawing/2014/main" id="{E38CEE48-7318-2C48-A4DB-0374240E6DCA}"/>
              </a:ext>
            </a:extLst>
          </p:cNvPr>
          <p:cNvSpPr>
            <a:spLocks noGrp="1"/>
          </p:cNvSpPr>
          <p:nvPr>
            <p:ph type="ftr" sz="quarter" idx="17"/>
          </p:nvPr>
        </p:nvSpPr>
        <p:spPr/>
        <p:txBody>
          <a:bodyPr/>
          <a:lstStyle/>
          <a:p>
            <a:r>
              <a:rPr lang="en-US"/>
              <a:t>Dominik Fuchß et al. - ExArch: Enabling Architecture Traceability by LLM-based Architecture Component Name Extraction</a:t>
            </a:r>
            <a:endParaRPr lang="en-US" dirty="0"/>
          </a:p>
        </p:txBody>
      </p:sp>
      <p:sp>
        <p:nvSpPr>
          <p:cNvPr id="11" name="Foliennummernplatzhalter 10">
            <a:extLst>
              <a:ext uri="{FF2B5EF4-FFF2-40B4-BE49-F238E27FC236}">
                <a16:creationId xmlns:a16="http://schemas.microsoft.com/office/drawing/2014/main" id="{E2A6EAAC-D781-C247-456C-6DDB93810FE7}"/>
              </a:ext>
            </a:extLst>
          </p:cNvPr>
          <p:cNvSpPr>
            <a:spLocks noGrp="1"/>
          </p:cNvSpPr>
          <p:nvPr>
            <p:ph type="sldNum" sz="quarter" idx="18"/>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2959420440"/>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and Picture horizontal (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4041775"/>
            <a:ext cx="5616575" cy="2235198"/>
          </a:xfrm>
        </p:spPr>
        <p:txBody>
          <a:bodyPr tIns="0"/>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6203949" y="4041775"/>
            <a:ext cx="5616575" cy="2235199"/>
          </a:xfrm>
        </p:spPr>
        <p:txBody>
          <a:bodyPr/>
          <a:lstStyle/>
          <a:p>
            <a:pPr lvl="0"/>
            <a:r>
              <a:rPr lang="en-US" dirty="0"/>
              <a:t>Add text</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1" y="-1"/>
            <a:ext cx="12191999" cy="382428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3" name="Datumsplatzhalter 2">
            <a:extLst>
              <a:ext uri="{FF2B5EF4-FFF2-40B4-BE49-F238E27FC236}">
                <a16:creationId xmlns:a16="http://schemas.microsoft.com/office/drawing/2014/main" id="{09EC190A-F91D-A63D-5DE6-284075CC06D4}"/>
              </a:ext>
            </a:extLst>
          </p:cNvPr>
          <p:cNvSpPr>
            <a:spLocks noGrp="1"/>
          </p:cNvSpPr>
          <p:nvPr>
            <p:ph type="dt" sz="half" idx="16"/>
          </p:nvPr>
        </p:nvSpPr>
        <p:spPr/>
        <p:txBody>
          <a:bodyPr/>
          <a:lstStyle/>
          <a:p>
            <a:fld id="{06726E80-C85A-5C4A-A711-79F9DB96FBBE}" type="datetime3">
              <a:rPr lang="de-DE" smtClean="0"/>
              <a:t>12/10/2026</a:t>
            </a:fld>
            <a:endParaRPr lang="en-US" dirty="0"/>
          </a:p>
        </p:txBody>
      </p:sp>
      <p:sp>
        <p:nvSpPr>
          <p:cNvPr id="9" name="Fußzeilenplatzhalter 8">
            <a:extLst>
              <a:ext uri="{FF2B5EF4-FFF2-40B4-BE49-F238E27FC236}">
                <a16:creationId xmlns:a16="http://schemas.microsoft.com/office/drawing/2014/main" id="{7D6DBFAC-7948-6CD4-F795-0F6575875140}"/>
              </a:ext>
            </a:extLst>
          </p:cNvPr>
          <p:cNvSpPr>
            <a:spLocks noGrp="1"/>
          </p:cNvSpPr>
          <p:nvPr>
            <p:ph type="ftr" sz="quarter" idx="17"/>
          </p:nvPr>
        </p:nvSpPr>
        <p:spPr/>
        <p:txBody>
          <a:bodyPr/>
          <a:lstStyle/>
          <a:p>
            <a:r>
              <a:rPr lang="en-US"/>
              <a:t>Dominik Fuchß et al. - ExArch: Enabling Architecture Traceability by LLM-based Architecture Component Name Extraction</a:t>
            </a:r>
            <a:endParaRPr lang="en-US" dirty="0"/>
          </a:p>
        </p:txBody>
      </p:sp>
      <p:sp>
        <p:nvSpPr>
          <p:cNvPr id="10" name="Foliennummernplatzhalter 9">
            <a:extLst>
              <a:ext uri="{FF2B5EF4-FFF2-40B4-BE49-F238E27FC236}">
                <a16:creationId xmlns:a16="http://schemas.microsoft.com/office/drawing/2014/main" id="{1806FD95-1722-01B2-D054-0F1C46053F92}"/>
              </a:ext>
            </a:extLst>
          </p:cNvPr>
          <p:cNvSpPr>
            <a:spLocks noGrp="1"/>
          </p:cNvSpPr>
          <p:nvPr>
            <p:ph type="sldNum" sz="quarter" idx="18"/>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942665831"/>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nd 2x Picture horizontal (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4041775"/>
            <a:ext cx="5616575" cy="2235198"/>
          </a:xfrm>
        </p:spPr>
        <p:txBody>
          <a:bodyPr tIns="0"/>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6203949" y="4041775"/>
            <a:ext cx="5616575" cy="2235199"/>
          </a:xfrm>
        </p:spPr>
        <p:txBody>
          <a:bodyPr/>
          <a:lstStyle/>
          <a:p>
            <a:pPr lvl="0"/>
            <a:r>
              <a:rPr lang="en-US" dirty="0"/>
              <a:t>Add text</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2" y="-1"/>
            <a:ext cx="6203948" cy="382428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3" name="Bildplatzhalter 15">
            <a:extLst>
              <a:ext uri="{FF2B5EF4-FFF2-40B4-BE49-F238E27FC236}">
                <a16:creationId xmlns:a16="http://schemas.microsoft.com/office/drawing/2014/main" id="{CD8BE5C1-5277-9F0D-214B-6BE9AC8AC9F3}"/>
              </a:ext>
            </a:extLst>
          </p:cNvPr>
          <p:cNvSpPr>
            <a:spLocks noGrp="1"/>
          </p:cNvSpPr>
          <p:nvPr>
            <p:ph type="pic" sz="quarter" idx="16" hasCustomPrompt="1"/>
          </p:nvPr>
        </p:nvSpPr>
        <p:spPr bwMode="gray">
          <a:xfrm>
            <a:off x="6203950" y="-1"/>
            <a:ext cx="5988050" cy="382428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9" name="Datumsplatzhalter 8">
            <a:extLst>
              <a:ext uri="{FF2B5EF4-FFF2-40B4-BE49-F238E27FC236}">
                <a16:creationId xmlns:a16="http://schemas.microsoft.com/office/drawing/2014/main" id="{E289A028-6BAD-57D6-0C99-2E2EE8D2385C}"/>
              </a:ext>
            </a:extLst>
          </p:cNvPr>
          <p:cNvSpPr>
            <a:spLocks noGrp="1"/>
          </p:cNvSpPr>
          <p:nvPr>
            <p:ph type="dt" sz="half" idx="17"/>
          </p:nvPr>
        </p:nvSpPr>
        <p:spPr/>
        <p:txBody>
          <a:bodyPr/>
          <a:lstStyle/>
          <a:p>
            <a:fld id="{F432539C-9268-F543-8FCC-2B6FF948E096}" type="datetime3">
              <a:rPr lang="de-DE" smtClean="0"/>
              <a:t>12/10/2026</a:t>
            </a:fld>
            <a:endParaRPr lang="en-US" dirty="0"/>
          </a:p>
        </p:txBody>
      </p:sp>
      <p:sp>
        <p:nvSpPr>
          <p:cNvPr id="10" name="Fußzeilenplatzhalter 9">
            <a:extLst>
              <a:ext uri="{FF2B5EF4-FFF2-40B4-BE49-F238E27FC236}">
                <a16:creationId xmlns:a16="http://schemas.microsoft.com/office/drawing/2014/main" id="{FF70BBC8-26C8-72F5-7017-C4E9ADC51106}"/>
              </a:ext>
            </a:extLst>
          </p:cNvPr>
          <p:cNvSpPr>
            <a:spLocks noGrp="1"/>
          </p:cNvSpPr>
          <p:nvPr>
            <p:ph type="ftr" sz="quarter" idx="18"/>
          </p:nvPr>
        </p:nvSpPr>
        <p:spPr/>
        <p:txBody>
          <a:bodyPr/>
          <a:lstStyle/>
          <a:p>
            <a:r>
              <a:rPr lang="en-US"/>
              <a:t>Dominik Fuchß et al. - ExArch: Enabling Architecture Traceability by LLM-based Architecture Component Name Extraction</a:t>
            </a:r>
            <a:endParaRPr lang="en-US" dirty="0"/>
          </a:p>
        </p:txBody>
      </p:sp>
      <p:sp>
        <p:nvSpPr>
          <p:cNvPr id="11" name="Foliennummernplatzhalter 10">
            <a:extLst>
              <a:ext uri="{FF2B5EF4-FFF2-40B4-BE49-F238E27FC236}">
                <a16:creationId xmlns:a16="http://schemas.microsoft.com/office/drawing/2014/main" id="{14220114-93CE-7986-FBD4-6B87CC84D154}"/>
              </a:ext>
            </a:extLst>
          </p:cNvPr>
          <p:cNvSpPr>
            <a:spLocks noGrp="1"/>
          </p:cNvSpPr>
          <p:nvPr>
            <p:ph type="sldNum" sz="quarter" idx="19"/>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2648615363"/>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3x Picture horizontal (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4041775"/>
            <a:ext cx="5616575" cy="2235198"/>
          </a:xfrm>
        </p:spPr>
        <p:txBody>
          <a:bodyPr tIns="0"/>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8148638" y="4041775"/>
            <a:ext cx="3671886" cy="2235199"/>
          </a:xfrm>
        </p:spPr>
        <p:txBody>
          <a:bodyPr/>
          <a:lstStyle/>
          <a:p>
            <a:pPr lvl="0"/>
            <a:r>
              <a:rPr lang="en-US" dirty="0"/>
              <a:t>Add text</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2" y="-1"/>
            <a:ext cx="4259261" cy="382428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3" name="Bildplatzhalter 15">
            <a:extLst>
              <a:ext uri="{FF2B5EF4-FFF2-40B4-BE49-F238E27FC236}">
                <a16:creationId xmlns:a16="http://schemas.microsoft.com/office/drawing/2014/main" id="{CD8BE5C1-5277-9F0D-214B-6BE9AC8AC9F3}"/>
              </a:ext>
            </a:extLst>
          </p:cNvPr>
          <p:cNvSpPr>
            <a:spLocks noGrp="1"/>
          </p:cNvSpPr>
          <p:nvPr>
            <p:ph type="pic" sz="quarter" idx="16" hasCustomPrompt="1"/>
          </p:nvPr>
        </p:nvSpPr>
        <p:spPr bwMode="gray">
          <a:xfrm>
            <a:off x="4259263" y="-1"/>
            <a:ext cx="3889375" cy="382428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4" name="Bildplatzhalter 15">
            <a:extLst>
              <a:ext uri="{FF2B5EF4-FFF2-40B4-BE49-F238E27FC236}">
                <a16:creationId xmlns:a16="http://schemas.microsoft.com/office/drawing/2014/main" id="{B0C0D4B8-0642-DA51-02B4-CD518D792A13}"/>
              </a:ext>
            </a:extLst>
          </p:cNvPr>
          <p:cNvSpPr>
            <a:spLocks noGrp="1"/>
          </p:cNvSpPr>
          <p:nvPr>
            <p:ph type="pic" sz="quarter" idx="17" hasCustomPrompt="1"/>
          </p:nvPr>
        </p:nvSpPr>
        <p:spPr bwMode="gray">
          <a:xfrm>
            <a:off x="8148638" y="-1"/>
            <a:ext cx="4043360" cy="382428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0" name="Datumsplatzhalter 9">
            <a:extLst>
              <a:ext uri="{FF2B5EF4-FFF2-40B4-BE49-F238E27FC236}">
                <a16:creationId xmlns:a16="http://schemas.microsoft.com/office/drawing/2014/main" id="{94F7FD17-6F08-455B-89F3-014E426ED5A9}"/>
              </a:ext>
            </a:extLst>
          </p:cNvPr>
          <p:cNvSpPr>
            <a:spLocks noGrp="1"/>
          </p:cNvSpPr>
          <p:nvPr>
            <p:ph type="dt" sz="half" idx="18"/>
          </p:nvPr>
        </p:nvSpPr>
        <p:spPr/>
        <p:txBody>
          <a:bodyPr/>
          <a:lstStyle/>
          <a:p>
            <a:fld id="{AD11FED2-4A5E-F346-B176-B27EB0D7EEC7}" type="datetime3">
              <a:rPr lang="de-DE" smtClean="0"/>
              <a:t>12/10/2026</a:t>
            </a:fld>
            <a:endParaRPr lang="en-US" dirty="0"/>
          </a:p>
        </p:txBody>
      </p:sp>
      <p:sp>
        <p:nvSpPr>
          <p:cNvPr id="11" name="Fußzeilenplatzhalter 10">
            <a:extLst>
              <a:ext uri="{FF2B5EF4-FFF2-40B4-BE49-F238E27FC236}">
                <a16:creationId xmlns:a16="http://schemas.microsoft.com/office/drawing/2014/main" id="{295BB98B-CA7B-1291-9702-334ACEEE83D2}"/>
              </a:ext>
            </a:extLst>
          </p:cNvPr>
          <p:cNvSpPr>
            <a:spLocks noGrp="1"/>
          </p:cNvSpPr>
          <p:nvPr>
            <p:ph type="ftr" sz="quarter" idx="19"/>
          </p:nvPr>
        </p:nvSpPr>
        <p:spPr/>
        <p:txBody>
          <a:bodyPr/>
          <a:lstStyle/>
          <a:p>
            <a:r>
              <a:rPr lang="en-US"/>
              <a:t>Dominik Fuchß et al. - ExArch: Enabling Architecture Traceability by LLM-based Architecture Component Name Extraction</a:t>
            </a:r>
            <a:endParaRPr lang="en-US" dirty="0"/>
          </a:p>
        </p:txBody>
      </p:sp>
      <p:sp>
        <p:nvSpPr>
          <p:cNvPr id="12" name="Foliennummernplatzhalter 11">
            <a:extLst>
              <a:ext uri="{FF2B5EF4-FFF2-40B4-BE49-F238E27FC236}">
                <a16:creationId xmlns:a16="http://schemas.microsoft.com/office/drawing/2014/main" id="{49F8E6D6-952F-6259-CB3F-D9FD0CF614AC}"/>
              </a:ext>
            </a:extLst>
          </p:cNvPr>
          <p:cNvSpPr>
            <a:spLocks noGrp="1"/>
          </p:cNvSpPr>
          <p:nvPr>
            <p:ph type="sldNum" sz="quarter" idx="20"/>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403645613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and Picture horizontal (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5265737"/>
            <a:ext cx="5616575" cy="1011236"/>
          </a:xfrm>
        </p:spPr>
        <p:txBody>
          <a:bodyPr tIns="0"/>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6203949" y="5265738"/>
            <a:ext cx="5616575" cy="1011236"/>
          </a:xfrm>
        </p:spPr>
        <p:txBody>
          <a:bodyPr/>
          <a:lstStyle/>
          <a:p>
            <a:pPr lvl="0"/>
            <a:r>
              <a:rPr lang="en-US" dirty="0"/>
              <a:t>Add text</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1" y="-1"/>
            <a:ext cx="12191999" cy="504983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4" name="Datumsplatzhalter 3">
            <a:extLst>
              <a:ext uri="{FF2B5EF4-FFF2-40B4-BE49-F238E27FC236}">
                <a16:creationId xmlns:a16="http://schemas.microsoft.com/office/drawing/2014/main" id="{91C3AEDD-A574-4DAF-D1EC-A27C2292DE65}"/>
              </a:ext>
            </a:extLst>
          </p:cNvPr>
          <p:cNvSpPr>
            <a:spLocks noGrp="1"/>
          </p:cNvSpPr>
          <p:nvPr>
            <p:ph type="dt" sz="half" idx="16"/>
          </p:nvPr>
        </p:nvSpPr>
        <p:spPr/>
        <p:txBody>
          <a:bodyPr/>
          <a:lstStyle/>
          <a:p>
            <a:fld id="{A6BF2315-8A63-0C4D-9A04-FC3236A0F18A}" type="datetime3">
              <a:rPr lang="de-DE" smtClean="0"/>
              <a:t>12/10/2026</a:t>
            </a:fld>
            <a:endParaRPr lang="en-US" dirty="0"/>
          </a:p>
        </p:txBody>
      </p:sp>
      <p:sp>
        <p:nvSpPr>
          <p:cNvPr id="9" name="Fußzeilenplatzhalter 8">
            <a:extLst>
              <a:ext uri="{FF2B5EF4-FFF2-40B4-BE49-F238E27FC236}">
                <a16:creationId xmlns:a16="http://schemas.microsoft.com/office/drawing/2014/main" id="{CF58EBD7-6711-442F-F11B-AEE90C03C903}"/>
              </a:ext>
            </a:extLst>
          </p:cNvPr>
          <p:cNvSpPr>
            <a:spLocks noGrp="1"/>
          </p:cNvSpPr>
          <p:nvPr>
            <p:ph type="ftr" sz="quarter" idx="17"/>
          </p:nvPr>
        </p:nvSpPr>
        <p:spPr/>
        <p:txBody>
          <a:bodyPr/>
          <a:lstStyle/>
          <a:p>
            <a:r>
              <a:rPr lang="en-US"/>
              <a:t>Dominik Fuchß et al. - ExArch: Enabling Architecture Traceability by LLM-based Architecture Component Name Extraction</a:t>
            </a:r>
            <a:endParaRPr lang="en-US" dirty="0"/>
          </a:p>
        </p:txBody>
      </p:sp>
      <p:sp>
        <p:nvSpPr>
          <p:cNvPr id="10" name="Foliennummernplatzhalter 9">
            <a:extLst>
              <a:ext uri="{FF2B5EF4-FFF2-40B4-BE49-F238E27FC236}">
                <a16:creationId xmlns:a16="http://schemas.microsoft.com/office/drawing/2014/main" id="{88F5ADB7-1DE3-CF4C-2772-4A7CBBB483EE}"/>
              </a:ext>
            </a:extLst>
          </p:cNvPr>
          <p:cNvSpPr>
            <a:spLocks noGrp="1"/>
          </p:cNvSpPr>
          <p:nvPr>
            <p:ph type="sldNum" sz="quarter" idx="18"/>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149754893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and 2x Picture horizontal (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5265737"/>
            <a:ext cx="5616575" cy="1011236"/>
          </a:xfrm>
        </p:spPr>
        <p:txBody>
          <a:bodyPr tIns="0"/>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6203949" y="5265738"/>
            <a:ext cx="5616575" cy="1011236"/>
          </a:xfrm>
        </p:spPr>
        <p:txBody>
          <a:bodyPr/>
          <a:lstStyle/>
          <a:p>
            <a:pPr lvl="0"/>
            <a:r>
              <a:rPr lang="en-US" dirty="0"/>
              <a:t>Add text</a:t>
            </a:r>
          </a:p>
        </p:txBody>
      </p:sp>
      <p:sp>
        <p:nvSpPr>
          <p:cNvPr id="3" name="Bildplatzhalter 15">
            <a:extLst>
              <a:ext uri="{FF2B5EF4-FFF2-40B4-BE49-F238E27FC236}">
                <a16:creationId xmlns:a16="http://schemas.microsoft.com/office/drawing/2014/main" id="{08F79B48-DA81-CB7D-4184-C12044C47126}"/>
              </a:ext>
            </a:extLst>
          </p:cNvPr>
          <p:cNvSpPr>
            <a:spLocks noGrp="1"/>
          </p:cNvSpPr>
          <p:nvPr>
            <p:ph type="pic" sz="quarter" idx="15" hasCustomPrompt="1"/>
          </p:nvPr>
        </p:nvSpPr>
        <p:spPr bwMode="gray">
          <a:xfrm>
            <a:off x="2" y="-1"/>
            <a:ext cx="6203948" cy="504983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4" name="Bildplatzhalter 15">
            <a:extLst>
              <a:ext uri="{FF2B5EF4-FFF2-40B4-BE49-F238E27FC236}">
                <a16:creationId xmlns:a16="http://schemas.microsoft.com/office/drawing/2014/main" id="{73DB8F0C-439C-6E68-E1D6-2CD9C93ACEFE}"/>
              </a:ext>
            </a:extLst>
          </p:cNvPr>
          <p:cNvSpPr>
            <a:spLocks noGrp="1"/>
          </p:cNvSpPr>
          <p:nvPr>
            <p:ph type="pic" sz="quarter" idx="16" hasCustomPrompt="1"/>
          </p:nvPr>
        </p:nvSpPr>
        <p:spPr bwMode="gray">
          <a:xfrm>
            <a:off x="6203950" y="-1"/>
            <a:ext cx="5988049" cy="504983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7" name="Datumsplatzhalter 6">
            <a:extLst>
              <a:ext uri="{FF2B5EF4-FFF2-40B4-BE49-F238E27FC236}">
                <a16:creationId xmlns:a16="http://schemas.microsoft.com/office/drawing/2014/main" id="{CC26F2CC-FD06-0D05-F9BC-EA3577B02BAF}"/>
              </a:ext>
            </a:extLst>
          </p:cNvPr>
          <p:cNvSpPr>
            <a:spLocks noGrp="1"/>
          </p:cNvSpPr>
          <p:nvPr>
            <p:ph type="dt" sz="half" idx="17"/>
          </p:nvPr>
        </p:nvSpPr>
        <p:spPr/>
        <p:txBody>
          <a:bodyPr/>
          <a:lstStyle/>
          <a:p>
            <a:fld id="{986BA3FB-50F7-C245-AA0F-0BDB6C86FE95}" type="datetime3">
              <a:rPr lang="de-DE" smtClean="0"/>
              <a:t>12/10/2026</a:t>
            </a:fld>
            <a:endParaRPr lang="en-US" dirty="0"/>
          </a:p>
        </p:txBody>
      </p:sp>
      <p:sp>
        <p:nvSpPr>
          <p:cNvPr id="10" name="Fußzeilenplatzhalter 9">
            <a:extLst>
              <a:ext uri="{FF2B5EF4-FFF2-40B4-BE49-F238E27FC236}">
                <a16:creationId xmlns:a16="http://schemas.microsoft.com/office/drawing/2014/main" id="{4B56F4D1-3BED-CF11-4CA9-195A2857302A}"/>
              </a:ext>
            </a:extLst>
          </p:cNvPr>
          <p:cNvSpPr>
            <a:spLocks noGrp="1"/>
          </p:cNvSpPr>
          <p:nvPr>
            <p:ph type="ftr" sz="quarter" idx="18"/>
          </p:nvPr>
        </p:nvSpPr>
        <p:spPr/>
        <p:txBody>
          <a:bodyPr/>
          <a:lstStyle/>
          <a:p>
            <a:r>
              <a:rPr lang="en-US"/>
              <a:t>Dominik Fuchß et al. - ExArch: Enabling Architecture Traceability by LLM-based Architecture Component Name Extraction</a:t>
            </a:r>
            <a:endParaRPr lang="en-US" dirty="0"/>
          </a:p>
        </p:txBody>
      </p:sp>
      <p:sp>
        <p:nvSpPr>
          <p:cNvPr id="11" name="Foliennummernplatzhalter 10">
            <a:extLst>
              <a:ext uri="{FF2B5EF4-FFF2-40B4-BE49-F238E27FC236}">
                <a16:creationId xmlns:a16="http://schemas.microsoft.com/office/drawing/2014/main" id="{682BB5B3-0CF3-C297-3B12-70918709FF86}"/>
              </a:ext>
            </a:extLst>
          </p:cNvPr>
          <p:cNvSpPr>
            <a:spLocks noGrp="1"/>
          </p:cNvSpPr>
          <p:nvPr>
            <p:ph type="sldNum" sz="quarter" idx="19"/>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1481338502"/>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and 3x Picture horizontal (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5265737"/>
            <a:ext cx="5616575" cy="1011236"/>
          </a:xfrm>
        </p:spPr>
        <p:txBody>
          <a:bodyPr tIns="0"/>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8148638" y="5265738"/>
            <a:ext cx="3671886" cy="1011236"/>
          </a:xfrm>
        </p:spPr>
        <p:txBody>
          <a:bodyPr/>
          <a:lstStyle/>
          <a:p>
            <a:pPr lvl="0"/>
            <a:r>
              <a:rPr lang="en-US" dirty="0"/>
              <a:t>Add text</a:t>
            </a:r>
          </a:p>
        </p:txBody>
      </p:sp>
      <p:sp>
        <p:nvSpPr>
          <p:cNvPr id="3" name="Bildplatzhalter 15">
            <a:extLst>
              <a:ext uri="{FF2B5EF4-FFF2-40B4-BE49-F238E27FC236}">
                <a16:creationId xmlns:a16="http://schemas.microsoft.com/office/drawing/2014/main" id="{D81F5719-88F7-8122-30E7-C4EDDE47BEB0}"/>
              </a:ext>
            </a:extLst>
          </p:cNvPr>
          <p:cNvSpPr>
            <a:spLocks noGrp="1"/>
          </p:cNvSpPr>
          <p:nvPr>
            <p:ph type="pic" sz="quarter" idx="15" hasCustomPrompt="1"/>
          </p:nvPr>
        </p:nvSpPr>
        <p:spPr bwMode="gray">
          <a:xfrm>
            <a:off x="1" y="0"/>
            <a:ext cx="4259262" cy="5049838"/>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4" name="Bildplatzhalter 15">
            <a:extLst>
              <a:ext uri="{FF2B5EF4-FFF2-40B4-BE49-F238E27FC236}">
                <a16:creationId xmlns:a16="http://schemas.microsoft.com/office/drawing/2014/main" id="{DF833069-8A51-2788-517E-244A50E9A0E2}"/>
              </a:ext>
            </a:extLst>
          </p:cNvPr>
          <p:cNvSpPr>
            <a:spLocks noGrp="1"/>
          </p:cNvSpPr>
          <p:nvPr>
            <p:ph type="pic" sz="quarter" idx="16" hasCustomPrompt="1"/>
          </p:nvPr>
        </p:nvSpPr>
        <p:spPr bwMode="gray">
          <a:xfrm>
            <a:off x="4259263" y="0"/>
            <a:ext cx="3889375" cy="5049838"/>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2" name="Bildplatzhalter 15">
            <a:extLst>
              <a:ext uri="{FF2B5EF4-FFF2-40B4-BE49-F238E27FC236}">
                <a16:creationId xmlns:a16="http://schemas.microsoft.com/office/drawing/2014/main" id="{8FBD7F7D-0AAE-6C8E-E25F-AD0146EE9DCE}"/>
              </a:ext>
            </a:extLst>
          </p:cNvPr>
          <p:cNvSpPr>
            <a:spLocks noGrp="1"/>
          </p:cNvSpPr>
          <p:nvPr>
            <p:ph type="pic" sz="quarter" idx="18" hasCustomPrompt="1"/>
          </p:nvPr>
        </p:nvSpPr>
        <p:spPr bwMode="gray">
          <a:xfrm>
            <a:off x="8148638" y="0"/>
            <a:ext cx="4043362" cy="5049838"/>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7" name="Datumsplatzhalter 6">
            <a:extLst>
              <a:ext uri="{FF2B5EF4-FFF2-40B4-BE49-F238E27FC236}">
                <a16:creationId xmlns:a16="http://schemas.microsoft.com/office/drawing/2014/main" id="{ECC866A8-34DE-9962-F35F-CD5302351129}"/>
              </a:ext>
            </a:extLst>
          </p:cNvPr>
          <p:cNvSpPr>
            <a:spLocks noGrp="1"/>
          </p:cNvSpPr>
          <p:nvPr>
            <p:ph type="dt" sz="half" idx="19"/>
          </p:nvPr>
        </p:nvSpPr>
        <p:spPr/>
        <p:txBody>
          <a:bodyPr/>
          <a:lstStyle/>
          <a:p>
            <a:fld id="{C2676367-9941-C548-A835-DB1C81C743B4}" type="datetime3">
              <a:rPr lang="de-DE" smtClean="0"/>
              <a:t>12/10/2026</a:t>
            </a:fld>
            <a:endParaRPr lang="en-US" dirty="0"/>
          </a:p>
        </p:txBody>
      </p:sp>
      <p:sp>
        <p:nvSpPr>
          <p:cNvPr id="9" name="Fußzeilenplatzhalter 8">
            <a:extLst>
              <a:ext uri="{FF2B5EF4-FFF2-40B4-BE49-F238E27FC236}">
                <a16:creationId xmlns:a16="http://schemas.microsoft.com/office/drawing/2014/main" id="{CD73AD41-5895-7F97-5F11-9EE28D617619}"/>
              </a:ext>
            </a:extLst>
          </p:cNvPr>
          <p:cNvSpPr>
            <a:spLocks noGrp="1"/>
          </p:cNvSpPr>
          <p:nvPr>
            <p:ph type="ftr" sz="quarter" idx="20"/>
          </p:nvPr>
        </p:nvSpPr>
        <p:spPr/>
        <p:txBody>
          <a:bodyPr/>
          <a:lstStyle/>
          <a:p>
            <a:r>
              <a:rPr lang="en-US"/>
              <a:t>Dominik Fuchß et al. - ExArch: Enabling Architecture Traceability by LLM-based Architecture Component Name Extraction</a:t>
            </a:r>
            <a:endParaRPr lang="en-US" dirty="0"/>
          </a:p>
        </p:txBody>
      </p:sp>
      <p:sp>
        <p:nvSpPr>
          <p:cNvPr id="10" name="Foliennummernplatzhalter 9">
            <a:extLst>
              <a:ext uri="{FF2B5EF4-FFF2-40B4-BE49-F238E27FC236}">
                <a16:creationId xmlns:a16="http://schemas.microsoft.com/office/drawing/2014/main" id="{AC39AA92-697F-9C87-7391-FD2148F379B1}"/>
              </a:ext>
            </a:extLst>
          </p:cNvPr>
          <p:cNvSpPr>
            <a:spLocks noGrp="1"/>
          </p:cNvSpPr>
          <p:nvPr>
            <p:ph type="sldNum" sz="quarter" idx="21"/>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2212039744"/>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and 4x Picture horizontal (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5265737"/>
            <a:ext cx="5616575" cy="1011236"/>
          </a:xfrm>
        </p:spPr>
        <p:txBody>
          <a:bodyPr tIns="0"/>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8148638" y="5265738"/>
            <a:ext cx="3671886" cy="1008062"/>
          </a:xfrm>
        </p:spPr>
        <p:txBody>
          <a:bodyPr/>
          <a:lstStyle/>
          <a:p>
            <a:pPr lvl="0"/>
            <a:r>
              <a:rPr lang="en-US" dirty="0"/>
              <a:t>Add text</a:t>
            </a:r>
          </a:p>
        </p:txBody>
      </p:sp>
      <p:sp>
        <p:nvSpPr>
          <p:cNvPr id="11" name="Bildplatzhalter 15">
            <a:extLst>
              <a:ext uri="{FF2B5EF4-FFF2-40B4-BE49-F238E27FC236}">
                <a16:creationId xmlns:a16="http://schemas.microsoft.com/office/drawing/2014/main" id="{57221ED0-08B5-804A-A5D3-858C1FBF65E7}"/>
              </a:ext>
            </a:extLst>
          </p:cNvPr>
          <p:cNvSpPr>
            <a:spLocks noGrp="1"/>
          </p:cNvSpPr>
          <p:nvPr>
            <p:ph type="pic" sz="quarter" idx="15" hasCustomPrompt="1"/>
          </p:nvPr>
        </p:nvSpPr>
        <p:spPr bwMode="gray">
          <a:xfrm>
            <a:off x="1" y="0"/>
            <a:ext cx="4259262" cy="2528900"/>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2" name="Bildplatzhalter 15">
            <a:extLst>
              <a:ext uri="{FF2B5EF4-FFF2-40B4-BE49-F238E27FC236}">
                <a16:creationId xmlns:a16="http://schemas.microsoft.com/office/drawing/2014/main" id="{2C1B9B64-2441-8357-F153-985A05DAB7A6}"/>
              </a:ext>
            </a:extLst>
          </p:cNvPr>
          <p:cNvSpPr>
            <a:spLocks noGrp="1"/>
          </p:cNvSpPr>
          <p:nvPr>
            <p:ph type="pic" sz="quarter" idx="16" hasCustomPrompt="1"/>
          </p:nvPr>
        </p:nvSpPr>
        <p:spPr bwMode="gray">
          <a:xfrm>
            <a:off x="4259263" y="0"/>
            <a:ext cx="3889375" cy="5049838"/>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3" name="Bildplatzhalter 15">
            <a:extLst>
              <a:ext uri="{FF2B5EF4-FFF2-40B4-BE49-F238E27FC236}">
                <a16:creationId xmlns:a16="http://schemas.microsoft.com/office/drawing/2014/main" id="{3B17586A-9CCE-8295-2F97-E528DD0C3C8E}"/>
              </a:ext>
            </a:extLst>
          </p:cNvPr>
          <p:cNvSpPr>
            <a:spLocks noGrp="1"/>
          </p:cNvSpPr>
          <p:nvPr>
            <p:ph type="pic" sz="quarter" idx="18" hasCustomPrompt="1"/>
          </p:nvPr>
        </p:nvSpPr>
        <p:spPr bwMode="gray">
          <a:xfrm>
            <a:off x="8148638" y="0"/>
            <a:ext cx="4043362" cy="5049838"/>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4" name="Bildplatzhalter 15">
            <a:extLst>
              <a:ext uri="{FF2B5EF4-FFF2-40B4-BE49-F238E27FC236}">
                <a16:creationId xmlns:a16="http://schemas.microsoft.com/office/drawing/2014/main" id="{0C7BBDAF-B20D-60D9-3199-BC0FA5A0FEA8}"/>
              </a:ext>
            </a:extLst>
          </p:cNvPr>
          <p:cNvSpPr>
            <a:spLocks noGrp="1"/>
          </p:cNvSpPr>
          <p:nvPr>
            <p:ph type="pic" sz="quarter" idx="20" hasCustomPrompt="1"/>
          </p:nvPr>
        </p:nvSpPr>
        <p:spPr bwMode="gray">
          <a:xfrm>
            <a:off x="-1" y="2528900"/>
            <a:ext cx="4259263" cy="2520938"/>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3" name="Datumsplatzhalter 2">
            <a:extLst>
              <a:ext uri="{FF2B5EF4-FFF2-40B4-BE49-F238E27FC236}">
                <a16:creationId xmlns:a16="http://schemas.microsoft.com/office/drawing/2014/main" id="{E3B07C1E-75AF-D661-9B0E-FB6406930C72}"/>
              </a:ext>
            </a:extLst>
          </p:cNvPr>
          <p:cNvSpPr>
            <a:spLocks noGrp="1"/>
          </p:cNvSpPr>
          <p:nvPr>
            <p:ph type="dt" sz="half" idx="21"/>
          </p:nvPr>
        </p:nvSpPr>
        <p:spPr/>
        <p:txBody>
          <a:bodyPr/>
          <a:lstStyle/>
          <a:p>
            <a:fld id="{C66333E7-881D-A248-A169-22422E57AD48}" type="datetime3">
              <a:rPr lang="de-DE" smtClean="0"/>
              <a:t>12/10/2026</a:t>
            </a:fld>
            <a:endParaRPr lang="en-US" dirty="0"/>
          </a:p>
        </p:txBody>
      </p:sp>
      <p:sp>
        <p:nvSpPr>
          <p:cNvPr id="7" name="Fußzeilenplatzhalter 6">
            <a:extLst>
              <a:ext uri="{FF2B5EF4-FFF2-40B4-BE49-F238E27FC236}">
                <a16:creationId xmlns:a16="http://schemas.microsoft.com/office/drawing/2014/main" id="{6F2A8345-FC50-948A-F811-0B4575026B2F}"/>
              </a:ext>
            </a:extLst>
          </p:cNvPr>
          <p:cNvSpPr>
            <a:spLocks noGrp="1"/>
          </p:cNvSpPr>
          <p:nvPr>
            <p:ph type="ftr" sz="quarter" idx="22"/>
          </p:nvPr>
        </p:nvSpPr>
        <p:spPr/>
        <p:txBody>
          <a:bodyPr/>
          <a:lstStyle/>
          <a:p>
            <a:r>
              <a:rPr lang="en-US"/>
              <a:t>Dominik Fuchß et al. - ExArch: Enabling Architecture Traceability by LLM-based Architecture Component Name Extraction</a:t>
            </a:r>
            <a:endParaRPr lang="en-US" dirty="0"/>
          </a:p>
        </p:txBody>
      </p:sp>
      <p:sp>
        <p:nvSpPr>
          <p:cNvPr id="9" name="Foliennummernplatzhalter 8">
            <a:extLst>
              <a:ext uri="{FF2B5EF4-FFF2-40B4-BE49-F238E27FC236}">
                <a16:creationId xmlns:a16="http://schemas.microsoft.com/office/drawing/2014/main" id="{F9AA0923-C682-650B-E243-7EC5A1EB5715}"/>
              </a:ext>
            </a:extLst>
          </p:cNvPr>
          <p:cNvSpPr>
            <a:spLocks noGrp="1"/>
          </p:cNvSpPr>
          <p:nvPr>
            <p:ph type="sldNum" sz="quarter" idx="23"/>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5012368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and 5x Picture horizontal (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5265737"/>
            <a:ext cx="5616575" cy="1011236"/>
          </a:xfrm>
        </p:spPr>
        <p:txBody>
          <a:bodyPr tIns="0"/>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8148638" y="5265738"/>
            <a:ext cx="3671886" cy="1008062"/>
          </a:xfrm>
        </p:spPr>
        <p:txBody>
          <a:bodyPr/>
          <a:lstStyle/>
          <a:p>
            <a:pPr lvl="0"/>
            <a:r>
              <a:rPr lang="en-US" dirty="0"/>
              <a:t>Add text</a:t>
            </a:r>
          </a:p>
        </p:txBody>
      </p:sp>
      <p:sp>
        <p:nvSpPr>
          <p:cNvPr id="3" name="Bildplatzhalter 15">
            <a:extLst>
              <a:ext uri="{FF2B5EF4-FFF2-40B4-BE49-F238E27FC236}">
                <a16:creationId xmlns:a16="http://schemas.microsoft.com/office/drawing/2014/main" id="{5DC53031-0D17-F341-B556-CAB21B21AD95}"/>
              </a:ext>
            </a:extLst>
          </p:cNvPr>
          <p:cNvSpPr>
            <a:spLocks noGrp="1"/>
          </p:cNvSpPr>
          <p:nvPr>
            <p:ph type="pic" sz="quarter" idx="15" hasCustomPrompt="1"/>
          </p:nvPr>
        </p:nvSpPr>
        <p:spPr bwMode="gray">
          <a:xfrm>
            <a:off x="1" y="0"/>
            <a:ext cx="4259262" cy="2528900"/>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4" name="Bildplatzhalter 15">
            <a:extLst>
              <a:ext uri="{FF2B5EF4-FFF2-40B4-BE49-F238E27FC236}">
                <a16:creationId xmlns:a16="http://schemas.microsoft.com/office/drawing/2014/main" id="{7621CD60-0EEE-8EE1-2413-15ACFBB4FD0F}"/>
              </a:ext>
            </a:extLst>
          </p:cNvPr>
          <p:cNvSpPr>
            <a:spLocks noGrp="1"/>
          </p:cNvSpPr>
          <p:nvPr>
            <p:ph type="pic" sz="quarter" idx="16" hasCustomPrompt="1"/>
          </p:nvPr>
        </p:nvSpPr>
        <p:spPr bwMode="gray">
          <a:xfrm>
            <a:off x="4259263" y="0"/>
            <a:ext cx="3889375" cy="5049838"/>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7" name="Bildplatzhalter 15">
            <a:extLst>
              <a:ext uri="{FF2B5EF4-FFF2-40B4-BE49-F238E27FC236}">
                <a16:creationId xmlns:a16="http://schemas.microsoft.com/office/drawing/2014/main" id="{7834F377-608A-1764-2D89-CC39A31EDCCD}"/>
              </a:ext>
            </a:extLst>
          </p:cNvPr>
          <p:cNvSpPr>
            <a:spLocks noGrp="1"/>
          </p:cNvSpPr>
          <p:nvPr>
            <p:ph type="pic" sz="quarter" idx="18" hasCustomPrompt="1"/>
          </p:nvPr>
        </p:nvSpPr>
        <p:spPr bwMode="gray">
          <a:xfrm>
            <a:off x="8148638" y="0"/>
            <a:ext cx="4043362" cy="2528900"/>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9" name="Bildplatzhalter 15">
            <a:extLst>
              <a:ext uri="{FF2B5EF4-FFF2-40B4-BE49-F238E27FC236}">
                <a16:creationId xmlns:a16="http://schemas.microsoft.com/office/drawing/2014/main" id="{4C11F33F-4952-0822-BD29-5112BEE9D3DF}"/>
              </a:ext>
            </a:extLst>
          </p:cNvPr>
          <p:cNvSpPr>
            <a:spLocks noGrp="1"/>
          </p:cNvSpPr>
          <p:nvPr>
            <p:ph type="pic" sz="quarter" idx="20" hasCustomPrompt="1"/>
          </p:nvPr>
        </p:nvSpPr>
        <p:spPr bwMode="gray">
          <a:xfrm>
            <a:off x="-1" y="2528900"/>
            <a:ext cx="4259263" cy="2520938"/>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2" name="Bildplatzhalter 15">
            <a:extLst>
              <a:ext uri="{FF2B5EF4-FFF2-40B4-BE49-F238E27FC236}">
                <a16:creationId xmlns:a16="http://schemas.microsoft.com/office/drawing/2014/main" id="{E636C18E-9864-2F8B-F6CA-5E977141C9D2}"/>
              </a:ext>
            </a:extLst>
          </p:cNvPr>
          <p:cNvSpPr>
            <a:spLocks noGrp="1"/>
          </p:cNvSpPr>
          <p:nvPr>
            <p:ph type="pic" sz="quarter" idx="24" hasCustomPrompt="1"/>
          </p:nvPr>
        </p:nvSpPr>
        <p:spPr bwMode="gray">
          <a:xfrm>
            <a:off x="8148638" y="2528900"/>
            <a:ext cx="4043362" cy="2520938"/>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0" name="Datumsplatzhalter 9">
            <a:extLst>
              <a:ext uri="{FF2B5EF4-FFF2-40B4-BE49-F238E27FC236}">
                <a16:creationId xmlns:a16="http://schemas.microsoft.com/office/drawing/2014/main" id="{481462F4-7E9B-9816-7A91-CD63748EFFA7}"/>
              </a:ext>
            </a:extLst>
          </p:cNvPr>
          <p:cNvSpPr>
            <a:spLocks noGrp="1"/>
          </p:cNvSpPr>
          <p:nvPr>
            <p:ph type="dt" sz="half" idx="25"/>
          </p:nvPr>
        </p:nvSpPr>
        <p:spPr/>
        <p:txBody>
          <a:bodyPr/>
          <a:lstStyle/>
          <a:p>
            <a:fld id="{B2B96D5D-89A3-5745-AB84-10C786B77423}" type="datetime3">
              <a:rPr lang="de-DE" smtClean="0"/>
              <a:t>12/10/2026</a:t>
            </a:fld>
            <a:endParaRPr lang="en-US" dirty="0"/>
          </a:p>
        </p:txBody>
      </p:sp>
      <p:sp>
        <p:nvSpPr>
          <p:cNvPr id="13" name="Fußzeilenplatzhalter 12">
            <a:extLst>
              <a:ext uri="{FF2B5EF4-FFF2-40B4-BE49-F238E27FC236}">
                <a16:creationId xmlns:a16="http://schemas.microsoft.com/office/drawing/2014/main" id="{C2F10F94-6302-EFB2-67BF-534AEC1DF945}"/>
              </a:ext>
            </a:extLst>
          </p:cNvPr>
          <p:cNvSpPr>
            <a:spLocks noGrp="1"/>
          </p:cNvSpPr>
          <p:nvPr>
            <p:ph type="ftr" sz="quarter" idx="26"/>
          </p:nvPr>
        </p:nvSpPr>
        <p:spPr/>
        <p:txBody>
          <a:bodyPr/>
          <a:lstStyle/>
          <a:p>
            <a:r>
              <a:rPr lang="en-US"/>
              <a:t>Dominik Fuchß et al. - ExArch: Enabling Architecture Traceability by LLM-based Architecture Component Name Extraction</a:t>
            </a:r>
            <a:endParaRPr lang="en-US" dirty="0"/>
          </a:p>
        </p:txBody>
      </p:sp>
      <p:sp>
        <p:nvSpPr>
          <p:cNvPr id="14" name="Foliennummernplatzhalter 13">
            <a:extLst>
              <a:ext uri="{FF2B5EF4-FFF2-40B4-BE49-F238E27FC236}">
                <a16:creationId xmlns:a16="http://schemas.microsoft.com/office/drawing/2014/main" id="{3E4D86CD-F0F0-D953-FC70-25716FFC7015}"/>
              </a:ext>
            </a:extLst>
          </p:cNvPr>
          <p:cNvSpPr>
            <a:spLocks noGrp="1"/>
          </p:cNvSpPr>
          <p:nvPr>
            <p:ph type="sldNum" sz="quarter" idx="27"/>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2745805538"/>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and 6x Picture horizontal (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5265737"/>
            <a:ext cx="5616575" cy="1011236"/>
          </a:xfrm>
        </p:spPr>
        <p:txBody>
          <a:bodyPr tIns="0"/>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8148638" y="5265738"/>
            <a:ext cx="3671886" cy="1008062"/>
          </a:xfrm>
        </p:spPr>
        <p:txBody>
          <a:bodyPr/>
          <a:lstStyle/>
          <a:p>
            <a:pPr lvl="0"/>
            <a:r>
              <a:rPr lang="en-US" dirty="0"/>
              <a:t>Add text</a:t>
            </a:r>
          </a:p>
        </p:txBody>
      </p:sp>
      <p:sp>
        <p:nvSpPr>
          <p:cNvPr id="13" name="Bildplatzhalter 15">
            <a:extLst>
              <a:ext uri="{FF2B5EF4-FFF2-40B4-BE49-F238E27FC236}">
                <a16:creationId xmlns:a16="http://schemas.microsoft.com/office/drawing/2014/main" id="{06B3F9A9-7D44-E3D9-34C3-186B5CE72C70}"/>
              </a:ext>
            </a:extLst>
          </p:cNvPr>
          <p:cNvSpPr>
            <a:spLocks noGrp="1"/>
          </p:cNvSpPr>
          <p:nvPr>
            <p:ph type="pic" sz="quarter" idx="15" hasCustomPrompt="1"/>
          </p:nvPr>
        </p:nvSpPr>
        <p:spPr bwMode="gray">
          <a:xfrm>
            <a:off x="1" y="0"/>
            <a:ext cx="4259262" cy="2528900"/>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4" name="Bildplatzhalter 15">
            <a:extLst>
              <a:ext uri="{FF2B5EF4-FFF2-40B4-BE49-F238E27FC236}">
                <a16:creationId xmlns:a16="http://schemas.microsoft.com/office/drawing/2014/main" id="{487580F0-10F0-597D-B74B-3AA53C72CB5F}"/>
              </a:ext>
            </a:extLst>
          </p:cNvPr>
          <p:cNvSpPr>
            <a:spLocks noGrp="1"/>
          </p:cNvSpPr>
          <p:nvPr>
            <p:ph type="pic" sz="quarter" idx="16" hasCustomPrompt="1"/>
          </p:nvPr>
        </p:nvSpPr>
        <p:spPr bwMode="gray">
          <a:xfrm>
            <a:off x="4259263" y="0"/>
            <a:ext cx="3889375" cy="2528900"/>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5" name="Bildplatzhalter 15">
            <a:extLst>
              <a:ext uri="{FF2B5EF4-FFF2-40B4-BE49-F238E27FC236}">
                <a16:creationId xmlns:a16="http://schemas.microsoft.com/office/drawing/2014/main" id="{479D4CF8-3CF2-33EE-3E52-E67D33D232A2}"/>
              </a:ext>
            </a:extLst>
          </p:cNvPr>
          <p:cNvSpPr>
            <a:spLocks noGrp="1"/>
          </p:cNvSpPr>
          <p:nvPr>
            <p:ph type="pic" sz="quarter" idx="18" hasCustomPrompt="1"/>
          </p:nvPr>
        </p:nvSpPr>
        <p:spPr bwMode="gray">
          <a:xfrm>
            <a:off x="8148638" y="0"/>
            <a:ext cx="4043362" cy="2528900"/>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6" name="Bildplatzhalter 15">
            <a:extLst>
              <a:ext uri="{FF2B5EF4-FFF2-40B4-BE49-F238E27FC236}">
                <a16:creationId xmlns:a16="http://schemas.microsoft.com/office/drawing/2014/main" id="{681FE394-9FBF-7254-E399-7BF501CFF5E1}"/>
              </a:ext>
            </a:extLst>
          </p:cNvPr>
          <p:cNvSpPr>
            <a:spLocks noGrp="1"/>
          </p:cNvSpPr>
          <p:nvPr>
            <p:ph type="pic" sz="quarter" idx="20" hasCustomPrompt="1"/>
          </p:nvPr>
        </p:nvSpPr>
        <p:spPr bwMode="gray">
          <a:xfrm>
            <a:off x="-1" y="2528900"/>
            <a:ext cx="4259263" cy="2520938"/>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7" name="Bildplatzhalter 15">
            <a:extLst>
              <a:ext uri="{FF2B5EF4-FFF2-40B4-BE49-F238E27FC236}">
                <a16:creationId xmlns:a16="http://schemas.microsoft.com/office/drawing/2014/main" id="{2EC1BE5C-58BE-A28F-D48F-AACC647D303F}"/>
              </a:ext>
            </a:extLst>
          </p:cNvPr>
          <p:cNvSpPr>
            <a:spLocks noGrp="1"/>
          </p:cNvSpPr>
          <p:nvPr>
            <p:ph type="pic" sz="quarter" idx="22" hasCustomPrompt="1"/>
          </p:nvPr>
        </p:nvSpPr>
        <p:spPr bwMode="gray">
          <a:xfrm>
            <a:off x="4259262" y="2528900"/>
            <a:ext cx="3889375" cy="2520938"/>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8" name="Bildplatzhalter 15">
            <a:extLst>
              <a:ext uri="{FF2B5EF4-FFF2-40B4-BE49-F238E27FC236}">
                <a16:creationId xmlns:a16="http://schemas.microsoft.com/office/drawing/2014/main" id="{A1CE0C82-8D00-6128-A723-75FB35F9E4B9}"/>
              </a:ext>
            </a:extLst>
          </p:cNvPr>
          <p:cNvSpPr>
            <a:spLocks noGrp="1"/>
          </p:cNvSpPr>
          <p:nvPr>
            <p:ph type="pic" sz="quarter" idx="24" hasCustomPrompt="1"/>
          </p:nvPr>
        </p:nvSpPr>
        <p:spPr bwMode="gray">
          <a:xfrm>
            <a:off x="8148638" y="2528900"/>
            <a:ext cx="4043362" cy="2520938"/>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3" name="Datumsplatzhalter 2">
            <a:extLst>
              <a:ext uri="{FF2B5EF4-FFF2-40B4-BE49-F238E27FC236}">
                <a16:creationId xmlns:a16="http://schemas.microsoft.com/office/drawing/2014/main" id="{21D9D3A7-656E-5EF8-DC21-9E4100AD724C}"/>
              </a:ext>
            </a:extLst>
          </p:cNvPr>
          <p:cNvSpPr>
            <a:spLocks noGrp="1"/>
          </p:cNvSpPr>
          <p:nvPr>
            <p:ph type="dt" sz="half" idx="25"/>
          </p:nvPr>
        </p:nvSpPr>
        <p:spPr/>
        <p:txBody>
          <a:bodyPr/>
          <a:lstStyle/>
          <a:p>
            <a:fld id="{E36DB3FD-3004-D04B-8399-2A9AF608543D}" type="datetime3">
              <a:rPr lang="de-DE" smtClean="0"/>
              <a:t>12/10/2026</a:t>
            </a:fld>
            <a:endParaRPr lang="en-US" dirty="0"/>
          </a:p>
        </p:txBody>
      </p:sp>
      <p:sp>
        <p:nvSpPr>
          <p:cNvPr id="4" name="Fußzeilenplatzhalter 3">
            <a:extLst>
              <a:ext uri="{FF2B5EF4-FFF2-40B4-BE49-F238E27FC236}">
                <a16:creationId xmlns:a16="http://schemas.microsoft.com/office/drawing/2014/main" id="{F115DD17-D1C2-CAD1-2B57-987C840DD93B}"/>
              </a:ext>
            </a:extLst>
          </p:cNvPr>
          <p:cNvSpPr>
            <a:spLocks noGrp="1"/>
          </p:cNvSpPr>
          <p:nvPr>
            <p:ph type="ftr" sz="quarter" idx="26"/>
          </p:nvPr>
        </p:nvSpPr>
        <p:spPr/>
        <p:txBody>
          <a:bodyPr/>
          <a:lstStyle/>
          <a:p>
            <a:r>
              <a:rPr lang="en-US"/>
              <a:t>Dominik Fuchß et al. - ExArch: Enabling Architecture Traceability by LLM-based Architecture Component Name Extraction</a:t>
            </a:r>
            <a:endParaRPr lang="en-US" dirty="0"/>
          </a:p>
        </p:txBody>
      </p:sp>
      <p:sp>
        <p:nvSpPr>
          <p:cNvPr id="7" name="Foliennummernplatzhalter 6">
            <a:extLst>
              <a:ext uri="{FF2B5EF4-FFF2-40B4-BE49-F238E27FC236}">
                <a16:creationId xmlns:a16="http://schemas.microsoft.com/office/drawing/2014/main" id="{D4FC4E6F-39C1-2BF6-B3CD-824ACF396079}"/>
              </a:ext>
            </a:extLst>
          </p:cNvPr>
          <p:cNvSpPr>
            <a:spLocks noGrp="1"/>
          </p:cNvSpPr>
          <p:nvPr>
            <p:ph type="sldNum" sz="quarter" idx="27"/>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183783348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and Picture">
    <p:bg>
      <p:bgPr>
        <a:solidFill>
          <a:schemeClr val="tx1"/>
        </a:solidFill>
        <a:effectLst/>
      </p:bgPr>
    </p:bg>
    <p:spTree>
      <p:nvGrpSpPr>
        <p:cNvPr id="1" name=""/>
        <p:cNvGrpSpPr/>
        <p:nvPr/>
      </p:nvGrpSpPr>
      <p:grpSpPr>
        <a:xfrm>
          <a:off x="0" y="0"/>
          <a:ext cx="0" cy="0"/>
          <a:chOff x="0" y="0"/>
          <a:chExt cx="0" cy="0"/>
        </a:xfrm>
      </p:grpSpPr>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1" y="-1"/>
            <a:ext cx="12191999" cy="6858001"/>
          </a:xfrm>
        </p:spPr>
        <p:txBody>
          <a:bodyPr tIns="900000" anchor="ctr"/>
          <a:lstStyle>
            <a:lvl1pPr algn="ctr">
              <a:defRPr sz="1000">
                <a:solidFill>
                  <a:schemeClr val="bg1"/>
                </a:solidFill>
              </a:defRPr>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5265737"/>
            <a:ext cx="7561263" cy="1011236"/>
          </a:xfrm>
        </p:spPr>
        <p:txBody>
          <a:bodyPr tIns="0"/>
          <a:lstStyle>
            <a:lvl1pPr>
              <a:defRPr>
                <a:solidFill>
                  <a:schemeClr val="bg1"/>
                </a:solidFill>
              </a:defRPr>
            </a:lvl1pPr>
          </a:lstStyle>
          <a:p>
            <a:r>
              <a:rPr lang="en-US" dirty="0"/>
              <a:t>Add Title</a:t>
            </a:r>
          </a:p>
        </p:txBody>
      </p:sp>
      <p:sp>
        <p:nvSpPr>
          <p:cNvPr id="5" name="Rechteck 4">
            <a:extLst>
              <a:ext uri="{FF2B5EF4-FFF2-40B4-BE49-F238E27FC236}">
                <a16:creationId xmlns:a16="http://schemas.microsoft.com/office/drawing/2014/main" id="{94A93AEE-C09B-11EE-62B2-D258B26B0D2C}"/>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en-US" sz="1000" b="1" dirty="0">
                <a:solidFill>
                  <a:schemeClr val="tx1"/>
                </a:solidFill>
              </a:rPr>
              <a:t>Logo Color</a:t>
            </a:r>
          </a:p>
          <a:p>
            <a:pPr algn="l"/>
            <a:r>
              <a:rPr lang="en-US" sz="1000" dirty="0">
                <a:solidFill>
                  <a:schemeClr val="tx1"/>
                </a:solidFill>
              </a:rPr>
              <a:t>For light images, </a:t>
            </a:r>
            <a:br>
              <a:rPr lang="en-US" sz="1000" dirty="0">
                <a:solidFill>
                  <a:schemeClr val="tx1"/>
                </a:solidFill>
              </a:rPr>
            </a:br>
            <a:r>
              <a:rPr lang="en-US" sz="1000" dirty="0">
                <a:solidFill>
                  <a:schemeClr val="tx1"/>
                </a:solidFill>
              </a:rPr>
              <a:t>the logo color can </a:t>
            </a:r>
            <a:br>
              <a:rPr lang="en-US" sz="1000" dirty="0">
                <a:solidFill>
                  <a:schemeClr val="tx1"/>
                </a:solidFill>
              </a:rPr>
            </a:br>
            <a:r>
              <a:rPr lang="en-US" sz="1000" dirty="0">
                <a:solidFill>
                  <a:schemeClr val="tx1"/>
                </a:solidFill>
              </a:rPr>
              <a:t>be changed to black.</a:t>
            </a:r>
          </a:p>
        </p:txBody>
      </p:sp>
      <p:sp>
        <p:nvSpPr>
          <p:cNvPr id="10" name="Datumsplatzhalter 9">
            <a:extLst>
              <a:ext uri="{FF2B5EF4-FFF2-40B4-BE49-F238E27FC236}">
                <a16:creationId xmlns:a16="http://schemas.microsoft.com/office/drawing/2014/main" id="{A26D7894-F140-1F47-D2F6-229CD2C494F5}"/>
              </a:ext>
            </a:extLst>
          </p:cNvPr>
          <p:cNvSpPr>
            <a:spLocks noGrp="1"/>
          </p:cNvSpPr>
          <p:nvPr>
            <p:ph type="dt" sz="half" idx="16"/>
          </p:nvPr>
        </p:nvSpPr>
        <p:spPr/>
        <p:txBody>
          <a:bodyPr/>
          <a:lstStyle>
            <a:lvl1pPr>
              <a:defRPr>
                <a:solidFill>
                  <a:schemeClr val="bg1"/>
                </a:solidFill>
              </a:defRPr>
            </a:lvl1pPr>
          </a:lstStyle>
          <a:p>
            <a:fld id="{27199DA8-3291-1446-819C-5856460C3285}" type="datetime3">
              <a:rPr lang="de-DE" smtClean="0"/>
              <a:t>12/10/2026</a:t>
            </a:fld>
            <a:endParaRPr lang="en-US" dirty="0"/>
          </a:p>
        </p:txBody>
      </p:sp>
      <p:sp>
        <p:nvSpPr>
          <p:cNvPr id="11" name="Fußzeilenplatzhalter 10">
            <a:extLst>
              <a:ext uri="{FF2B5EF4-FFF2-40B4-BE49-F238E27FC236}">
                <a16:creationId xmlns:a16="http://schemas.microsoft.com/office/drawing/2014/main" id="{60435903-70F1-B75C-C10A-BC04CBD3B6F7}"/>
              </a:ext>
            </a:extLst>
          </p:cNvPr>
          <p:cNvSpPr>
            <a:spLocks noGrp="1"/>
          </p:cNvSpPr>
          <p:nvPr>
            <p:ph type="ftr" sz="quarter" idx="17"/>
          </p:nvPr>
        </p:nvSpPr>
        <p:spPr/>
        <p:txBody>
          <a:bodyPr/>
          <a:lstStyle>
            <a:lvl1pPr>
              <a:defRPr>
                <a:solidFill>
                  <a:schemeClr val="bg1"/>
                </a:solidFill>
              </a:defRPr>
            </a:lvl1pPr>
          </a:lstStyle>
          <a:p>
            <a:r>
              <a:rPr lang="en-US"/>
              <a:t>Dominik Fuchß et al. - ExArch: Enabling Architecture Traceability by LLM-based Architecture Component Name Extraction</a:t>
            </a:r>
            <a:endParaRPr lang="en-US" dirty="0"/>
          </a:p>
        </p:txBody>
      </p:sp>
      <p:sp>
        <p:nvSpPr>
          <p:cNvPr id="12" name="Foliennummernplatzhalter 11">
            <a:extLst>
              <a:ext uri="{FF2B5EF4-FFF2-40B4-BE49-F238E27FC236}">
                <a16:creationId xmlns:a16="http://schemas.microsoft.com/office/drawing/2014/main" id="{5C091A42-6A7C-132E-E5ED-A7A2F10231A4}"/>
              </a:ext>
            </a:extLst>
          </p:cNvPr>
          <p:cNvSpPr>
            <a:spLocks noGrp="1"/>
          </p:cNvSpPr>
          <p:nvPr>
            <p:ph type="sldNum" sz="quarter" idx="18"/>
          </p:nvPr>
        </p:nvSpPr>
        <p:spPr/>
        <p:txBody>
          <a:bodyPr/>
          <a:lstStyle>
            <a:lvl1pPr>
              <a:defRPr>
                <a:solidFill>
                  <a:schemeClr val="bg1"/>
                </a:solidFill>
              </a:defRPr>
            </a:lvl1pPr>
          </a:lstStyle>
          <a:p>
            <a:fld id="{776FC98F-84AD-404B-BCCB-49E092AA6DE0}" type="slidenum">
              <a:rPr lang="en-US" smtClean="0"/>
              <a:pPr/>
              <a:t>‹#›</a:t>
            </a:fld>
            <a:endParaRPr lang="en-US" dirty="0"/>
          </a:p>
        </p:txBody>
      </p:sp>
      <p:sp>
        <p:nvSpPr>
          <p:cNvPr id="4" name="SmartArt Placeholder 3">
            <a:extLst>
              <a:ext uri="{FF2B5EF4-FFF2-40B4-BE49-F238E27FC236}">
                <a16:creationId xmlns:a16="http://schemas.microsoft.com/office/drawing/2014/main" id="{AF2A633C-85DA-E08F-E985-EE1D753E33BE}"/>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en-US" noProof="1"/>
              <a:t> dsafasdfadsfdsfasdfsadfasdfadsf sdaf asdfasdf</a:t>
            </a:r>
          </a:p>
        </p:txBody>
      </p:sp>
    </p:spTree>
    <p:extLst>
      <p:ext uri="{BB962C8B-B14F-4D97-AF65-F5344CB8AC3E}">
        <p14:creationId xmlns:p14="http://schemas.microsoft.com/office/powerpoint/2010/main" val="3957802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x Text und 2x Picture">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5" y="5265738"/>
            <a:ext cx="5616575" cy="1011236"/>
          </a:xfrm>
        </p:spPr>
        <p:txBody>
          <a:bodyPr/>
          <a:lstStyle/>
          <a:p>
            <a:pPr lvl="0"/>
            <a:r>
              <a:rPr lang="en-US" dirty="0"/>
              <a:t>Add text</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371474" y="1592263"/>
            <a:ext cx="5616575" cy="3457575"/>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3" name="Bildplatzhalter 15">
            <a:extLst>
              <a:ext uri="{FF2B5EF4-FFF2-40B4-BE49-F238E27FC236}">
                <a16:creationId xmlns:a16="http://schemas.microsoft.com/office/drawing/2014/main" id="{CD8BE5C1-5277-9F0D-214B-6BE9AC8AC9F3}"/>
              </a:ext>
            </a:extLst>
          </p:cNvPr>
          <p:cNvSpPr>
            <a:spLocks noGrp="1"/>
          </p:cNvSpPr>
          <p:nvPr>
            <p:ph type="pic" sz="quarter" idx="16" hasCustomPrompt="1"/>
          </p:nvPr>
        </p:nvSpPr>
        <p:spPr bwMode="gray">
          <a:xfrm>
            <a:off x="6203949" y="1592263"/>
            <a:ext cx="5616575" cy="3457575"/>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9" name="Titel 8">
            <a:extLst>
              <a:ext uri="{FF2B5EF4-FFF2-40B4-BE49-F238E27FC236}">
                <a16:creationId xmlns:a16="http://schemas.microsoft.com/office/drawing/2014/main" id="{6D2788FA-E004-70D7-3A51-569E0F2546A4}"/>
              </a:ext>
            </a:extLst>
          </p:cNvPr>
          <p:cNvSpPr>
            <a:spLocks noGrp="1"/>
          </p:cNvSpPr>
          <p:nvPr>
            <p:ph type="title" hasCustomPrompt="1"/>
          </p:nvPr>
        </p:nvSpPr>
        <p:spPr bwMode="gray"/>
        <p:txBody>
          <a:bodyPr/>
          <a:lstStyle/>
          <a:p>
            <a:r>
              <a:rPr lang="en-US" dirty="0"/>
              <a:t>Add Title</a:t>
            </a:r>
          </a:p>
        </p:txBody>
      </p:sp>
      <p:sp>
        <p:nvSpPr>
          <p:cNvPr id="10" name="Textplatzhalter 7">
            <a:extLst>
              <a:ext uri="{FF2B5EF4-FFF2-40B4-BE49-F238E27FC236}">
                <a16:creationId xmlns:a16="http://schemas.microsoft.com/office/drawing/2014/main" id="{EEEB74CB-203B-02FC-976A-B40F94BCE8A8}"/>
              </a:ext>
            </a:extLst>
          </p:cNvPr>
          <p:cNvSpPr>
            <a:spLocks noGrp="1"/>
          </p:cNvSpPr>
          <p:nvPr>
            <p:ph type="body" sz="quarter" idx="17" hasCustomPrompt="1"/>
          </p:nvPr>
        </p:nvSpPr>
        <p:spPr bwMode="gray">
          <a:xfrm>
            <a:off x="6203950" y="5265738"/>
            <a:ext cx="5616575" cy="1011236"/>
          </a:xfrm>
        </p:spPr>
        <p:txBody>
          <a:bodyPr/>
          <a:lstStyle/>
          <a:p>
            <a:pPr lvl="0"/>
            <a:r>
              <a:rPr lang="en-US" dirty="0"/>
              <a:t>Add text</a:t>
            </a:r>
          </a:p>
        </p:txBody>
      </p:sp>
      <p:sp>
        <p:nvSpPr>
          <p:cNvPr id="2" name="Datumsplatzhalter 1">
            <a:extLst>
              <a:ext uri="{FF2B5EF4-FFF2-40B4-BE49-F238E27FC236}">
                <a16:creationId xmlns:a16="http://schemas.microsoft.com/office/drawing/2014/main" id="{1EE3343F-20F8-0E46-42FA-821D2026B50E}"/>
              </a:ext>
            </a:extLst>
          </p:cNvPr>
          <p:cNvSpPr>
            <a:spLocks noGrp="1"/>
          </p:cNvSpPr>
          <p:nvPr>
            <p:ph type="dt" sz="half" idx="18"/>
          </p:nvPr>
        </p:nvSpPr>
        <p:spPr/>
        <p:txBody>
          <a:bodyPr/>
          <a:lstStyle/>
          <a:p>
            <a:fld id="{73C6C8C3-EAA9-5549-9662-D53BD76B7D13}" type="datetime3">
              <a:rPr lang="de-DE" smtClean="0"/>
              <a:t>12/10/2026</a:t>
            </a:fld>
            <a:endParaRPr lang="en-US" dirty="0"/>
          </a:p>
        </p:txBody>
      </p:sp>
      <p:sp>
        <p:nvSpPr>
          <p:cNvPr id="11" name="Fußzeilenplatzhalter 10">
            <a:extLst>
              <a:ext uri="{FF2B5EF4-FFF2-40B4-BE49-F238E27FC236}">
                <a16:creationId xmlns:a16="http://schemas.microsoft.com/office/drawing/2014/main" id="{57DF4F2F-5D04-4C9E-307B-30037ABC94A6}"/>
              </a:ext>
            </a:extLst>
          </p:cNvPr>
          <p:cNvSpPr>
            <a:spLocks noGrp="1"/>
          </p:cNvSpPr>
          <p:nvPr>
            <p:ph type="ftr" sz="quarter" idx="19"/>
          </p:nvPr>
        </p:nvSpPr>
        <p:spPr/>
        <p:txBody>
          <a:bodyPr/>
          <a:lstStyle/>
          <a:p>
            <a:r>
              <a:rPr lang="en-US"/>
              <a:t>Dominik Fuchß et al. - ExArch: Enabling Architecture Traceability by LLM-based Architecture Component Name Extraction</a:t>
            </a:r>
            <a:endParaRPr lang="en-US" dirty="0"/>
          </a:p>
        </p:txBody>
      </p:sp>
      <p:sp>
        <p:nvSpPr>
          <p:cNvPr id="12" name="Foliennummernplatzhalter 11">
            <a:extLst>
              <a:ext uri="{FF2B5EF4-FFF2-40B4-BE49-F238E27FC236}">
                <a16:creationId xmlns:a16="http://schemas.microsoft.com/office/drawing/2014/main" id="{D81DB6B4-64B1-EEDE-D757-88A82845A33F}"/>
              </a:ext>
            </a:extLst>
          </p:cNvPr>
          <p:cNvSpPr>
            <a:spLocks noGrp="1"/>
          </p:cNvSpPr>
          <p:nvPr>
            <p:ph type="sldNum" sz="quarter" idx="20"/>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2175192315"/>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x Text und 3x Picture">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5" y="5265738"/>
            <a:ext cx="3671889" cy="1011236"/>
          </a:xfrm>
        </p:spPr>
        <p:txBody>
          <a:bodyPr/>
          <a:lstStyle/>
          <a:p>
            <a:pPr lvl="0"/>
            <a:r>
              <a:rPr lang="en-US" dirty="0"/>
              <a:t>Add text</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371474" y="1592263"/>
            <a:ext cx="3671889" cy="3457575"/>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3" name="Bildplatzhalter 15">
            <a:extLst>
              <a:ext uri="{FF2B5EF4-FFF2-40B4-BE49-F238E27FC236}">
                <a16:creationId xmlns:a16="http://schemas.microsoft.com/office/drawing/2014/main" id="{CD8BE5C1-5277-9F0D-214B-6BE9AC8AC9F3}"/>
              </a:ext>
            </a:extLst>
          </p:cNvPr>
          <p:cNvSpPr>
            <a:spLocks noGrp="1"/>
          </p:cNvSpPr>
          <p:nvPr>
            <p:ph type="pic" sz="quarter" idx="16" hasCustomPrompt="1"/>
          </p:nvPr>
        </p:nvSpPr>
        <p:spPr bwMode="gray">
          <a:xfrm>
            <a:off x="4260848" y="1592263"/>
            <a:ext cx="3671889" cy="3457575"/>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9" name="Titel 8">
            <a:extLst>
              <a:ext uri="{FF2B5EF4-FFF2-40B4-BE49-F238E27FC236}">
                <a16:creationId xmlns:a16="http://schemas.microsoft.com/office/drawing/2014/main" id="{6D2788FA-E004-70D7-3A51-569E0F2546A4}"/>
              </a:ext>
            </a:extLst>
          </p:cNvPr>
          <p:cNvSpPr>
            <a:spLocks noGrp="1"/>
          </p:cNvSpPr>
          <p:nvPr>
            <p:ph type="title" hasCustomPrompt="1"/>
          </p:nvPr>
        </p:nvSpPr>
        <p:spPr bwMode="gray"/>
        <p:txBody>
          <a:bodyPr/>
          <a:lstStyle/>
          <a:p>
            <a:r>
              <a:rPr lang="en-US" dirty="0"/>
              <a:t>Add Title</a:t>
            </a:r>
          </a:p>
        </p:txBody>
      </p:sp>
      <p:sp>
        <p:nvSpPr>
          <p:cNvPr id="10" name="Textplatzhalter 7">
            <a:extLst>
              <a:ext uri="{FF2B5EF4-FFF2-40B4-BE49-F238E27FC236}">
                <a16:creationId xmlns:a16="http://schemas.microsoft.com/office/drawing/2014/main" id="{EEEB74CB-203B-02FC-976A-B40F94BCE8A8}"/>
              </a:ext>
            </a:extLst>
          </p:cNvPr>
          <p:cNvSpPr>
            <a:spLocks noGrp="1"/>
          </p:cNvSpPr>
          <p:nvPr>
            <p:ph type="body" sz="quarter" idx="17" hasCustomPrompt="1"/>
          </p:nvPr>
        </p:nvSpPr>
        <p:spPr bwMode="gray">
          <a:xfrm>
            <a:off x="4260849" y="5265738"/>
            <a:ext cx="3671889" cy="1011236"/>
          </a:xfrm>
        </p:spPr>
        <p:txBody>
          <a:bodyPr/>
          <a:lstStyle/>
          <a:p>
            <a:pPr lvl="0"/>
            <a:r>
              <a:rPr lang="en-US" dirty="0"/>
              <a:t>Add text</a:t>
            </a:r>
          </a:p>
        </p:txBody>
      </p:sp>
      <p:sp>
        <p:nvSpPr>
          <p:cNvPr id="2" name="Bildplatzhalter 15">
            <a:extLst>
              <a:ext uri="{FF2B5EF4-FFF2-40B4-BE49-F238E27FC236}">
                <a16:creationId xmlns:a16="http://schemas.microsoft.com/office/drawing/2014/main" id="{F8AC44F9-1F23-6873-474A-BE0A023DEAD7}"/>
              </a:ext>
            </a:extLst>
          </p:cNvPr>
          <p:cNvSpPr>
            <a:spLocks noGrp="1"/>
          </p:cNvSpPr>
          <p:nvPr>
            <p:ph type="pic" sz="quarter" idx="18" hasCustomPrompt="1"/>
          </p:nvPr>
        </p:nvSpPr>
        <p:spPr bwMode="gray">
          <a:xfrm>
            <a:off x="8148638" y="1592263"/>
            <a:ext cx="3671889" cy="3457575"/>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1" name="Textplatzhalter 7">
            <a:extLst>
              <a:ext uri="{FF2B5EF4-FFF2-40B4-BE49-F238E27FC236}">
                <a16:creationId xmlns:a16="http://schemas.microsoft.com/office/drawing/2014/main" id="{EADE0E58-96C3-B4F9-7508-58B7536F7C71}"/>
              </a:ext>
            </a:extLst>
          </p:cNvPr>
          <p:cNvSpPr>
            <a:spLocks noGrp="1"/>
          </p:cNvSpPr>
          <p:nvPr>
            <p:ph type="body" sz="quarter" idx="19" hasCustomPrompt="1"/>
          </p:nvPr>
        </p:nvSpPr>
        <p:spPr bwMode="gray">
          <a:xfrm>
            <a:off x="8148639" y="5265738"/>
            <a:ext cx="3671889" cy="1011236"/>
          </a:xfrm>
        </p:spPr>
        <p:txBody>
          <a:bodyPr/>
          <a:lstStyle/>
          <a:p>
            <a:pPr lvl="0"/>
            <a:r>
              <a:rPr lang="en-US" dirty="0"/>
              <a:t>Add text</a:t>
            </a:r>
          </a:p>
        </p:txBody>
      </p:sp>
      <p:sp>
        <p:nvSpPr>
          <p:cNvPr id="12" name="Datumsplatzhalter 11">
            <a:extLst>
              <a:ext uri="{FF2B5EF4-FFF2-40B4-BE49-F238E27FC236}">
                <a16:creationId xmlns:a16="http://schemas.microsoft.com/office/drawing/2014/main" id="{CDF1D0DD-152A-CD72-F7A9-948FA54C7916}"/>
              </a:ext>
            </a:extLst>
          </p:cNvPr>
          <p:cNvSpPr>
            <a:spLocks noGrp="1"/>
          </p:cNvSpPr>
          <p:nvPr>
            <p:ph type="dt" sz="half" idx="20"/>
          </p:nvPr>
        </p:nvSpPr>
        <p:spPr/>
        <p:txBody>
          <a:bodyPr/>
          <a:lstStyle/>
          <a:p>
            <a:fld id="{E89DF99D-AEF1-3A4C-AB66-E23CE9B0AEAC}" type="datetime3">
              <a:rPr lang="de-DE" smtClean="0"/>
              <a:t>12/10/2026</a:t>
            </a:fld>
            <a:endParaRPr lang="en-US" dirty="0"/>
          </a:p>
        </p:txBody>
      </p:sp>
      <p:sp>
        <p:nvSpPr>
          <p:cNvPr id="13" name="Fußzeilenplatzhalter 12">
            <a:extLst>
              <a:ext uri="{FF2B5EF4-FFF2-40B4-BE49-F238E27FC236}">
                <a16:creationId xmlns:a16="http://schemas.microsoft.com/office/drawing/2014/main" id="{10188A5A-13A0-E431-44B3-E58A8A6D0DD6}"/>
              </a:ext>
            </a:extLst>
          </p:cNvPr>
          <p:cNvSpPr>
            <a:spLocks noGrp="1"/>
          </p:cNvSpPr>
          <p:nvPr>
            <p:ph type="ftr" sz="quarter" idx="21"/>
          </p:nvPr>
        </p:nvSpPr>
        <p:spPr/>
        <p:txBody>
          <a:bodyPr/>
          <a:lstStyle/>
          <a:p>
            <a:r>
              <a:rPr lang="en-US"/>
              <a:t>Dominik Fuchß et al. - ExArch: Enabling Architecture Traceability by LLM-based Architecture Component Name Extraction</a:t>
            </a:r>
            <a:endParaRPr lang="en-US" dirty="0"/>
          </a:p>
        </p:txBody>
      </p:sp>
      <p:sp>
        <p:nvSpPr>
          <p:cNvPr id="14" name="Foliennummernplatzhalter 13">
            <a:extLst>
              <a:ext uri="{FF2B5EF4-FFF2-40B4-BE49-F238E27FC236}">
                <a16:creationId xmlns:a16="http://schemas.microsoft.com/office/drawing/2014/main" id="{79C41ECA-AF89-1BAD-40AE-C421974015D2}"/>
              </a:ext>
            </a:extLst>
          </p:cNvPr>
          <p:cNvSpPr>
            <a:spLocks noGrp="1"/>
          </p:cNvSpPr>
          <p:nvPr>
            <p:ph type="sldNum" sz="quarter" idx="22"/>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934395132"/>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x Text und 4x Picture">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6" y="5265738"/>
            <a:ext cx="2700338" cy="1011236"/>
          </a:xfrm>
        </p:spPr>
        <p:txBody>
          <a:bodyPr/>
          <a:lstStyle/>
          <a:p>
            <a:pPr lvl="0"/>
            <a:r>
              <a:rPr lang="en-US" dirty="0"/>
              <a:t>Add text</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371475" y="1592263"/>
            <a:ext cx="2700338" cy="3457575"/>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3" name="Bildplatzhalter 15">
            <a:extLst>
              <a:ext uri="{FF2B5EF4-FFF2-40B4-BE49-F238E27FC236}">
                <a16:creationId xmlns:a16="http://schemas.microsoft.com/office/drawing/2014/main" id="{CD8BE5C1-5277-9F0D-214B-6BE9AC8AC9F3}"/>
              </a:ext>
            </a:extLst>
          </p:cNvPr>
          <p:cNvSpPr>
            <a:spLocks noGrp="1"/>
          </p:cNvSpPr>
          <p:nvPr>
            <p:ph type="pic" sz="quarter" idx="16" hasCustomPrompt="1"/>
          </p:nvPr>
        </p:nvSpPr>
        <p:spPr bwMode="gray">
          <a:xfrm>
            <a:off x="3285826" y="1592263"/>
            <a:ext cx="2700338" cy="3457575"/>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9" name="Titel 8">
            <a:extLst>
              <a:ext uri="{FF2B5EF4-FFF2-40B4-BE49-F238E27FC236}">
                <a16:creationId xmlns:a16="http://schemas.microsoft.com/office/drawing/2014/main" id="{6D2788FA-E004-70D7-3A51-569E0F2546A4}"/>
              </a:ext>
            </a:extLst>
          </p:cNvPr>
          <p:cNvSpPr>
            <a:spLocks noGrp="1"/>
          </p:cNvSpPr>
          <p:nvPr>
            <p:ph type="title" hasCustomPrompt="1"/>
          </p:nvPr>
        </p:nvSpPr>
        <p:spPr bwMode="gray"/>
        <p:txBody>
          <a:bodyPr/>
          <a:lstStyle/>
          <a:p>
            <a:r>
              <a:rPr lang="en-US" dirty="0"/>
              <a:t>Add Title</a:t>
            </a:r>
          </a:p>
        </p:txBody>
      </p:sp>
      <p:sp>
        <p:nvSpPr>
          <p:cNvPr id="10" name="Textplatzhalter 7">
            <a:extLst>
              <a:ext uri="{FF2B5EF4-FFF2-40B4-BE49-F238E27FC236}">
                <a16:creationId xmlns:a16="http://schemas.microsoft.com/office/drawing/2014/main" id="{EEEB74CB-203B-02FC-976A-B40F94BCE8A8}"/>
              </a:ext>
            </a:extLst>
          </p:cNvPr>
          <p:cNvSpPr>
            <a:spLocks noGrp="1"/>
          </p:cNvSpPr>
          <p:nvPr>
            <p:ph type="body" sz="quarter" idx="17" hasCustomPrompt="1"/>
          </p:nvPr>
        </p:nvSpPr>
        <p:spPr bwMode="gray">
          <a:xfrm>
            <a:off x="3285827" y="5265738"/>
            <a:ext cx="2700338" cy="1011236"/>
          </a:xfrm>
        </p:spPr>
        <p:txBody>
          <a:bodyPr/>
          <a:lstStyle/>
          <a:p>
            <a:pPr lvl="0"/>
            <a:r>
              <a:rPr lang="en-US" dirty="0"/>
              <a:t>Add text</a:t>
            </a:r>
          </a:p>
        </p:txBody>
      </p:sp>
      <p:sp>
        <p:nvSpPr>
          <p:cNvPr id="2" name="Bildplatzhalter 15">
            <a:extLst>
              <a:ext uri="{FF2B5EF4-FFF2-40B4-BE49-F238E27FC236}">
                <a16:creationId xmlns:a16="http://schemas.microsoft.com/office/drawing/2014/main" id="{F8AC44F9-1F23-6873-474A-BE0A023DEAD7}"/>
              </a:ext>
            </a:extLst>
          </p:cNvPr>
          <p:cNvSpPr>
            <a:spLocks noGrp="1"/>
          </p:cNvSpPr>
          <p:nvPr>
            <p:ph type="pic" sz="quarter" idx="18" hasCustomPrompt="1"/>
          </p:nvPr>
        </p:nvSpPr>
        <p:spPr bwMode="gray">
          <a:xfrm>
            <a:off x="6205686" y="1592263"/>
            <a:ext cx="2700338" cy="3457575"/>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1" name="Textplatzhalter 7">
            <a:extLst>
              <a:ext uri="{FF2B5EF4-FFF2-40B4-BE49-F238E27FC236}">
                <a16:creationId xmlns:a16="http://schemas.microsoft.com/office/drawing/2014/main" id="{EADE0E58-96C3-B4F9-7508-58B7536F7C71}"/>
              </a:ext>
            </a:extLst>
          </p:cNvPr>
          <p:cNvSpPr>
            <a:spLocks noGrp="1"/>
          </p:cNvSpPr>
          <p:nvPr>
            <p:ph type="body" sz="quarter" idx="19" hasCustomPrompt="1"/>
          </p:nvPr>
        </p:nvSpPr>
        <p:spPr bwMode="gray">
          <a:xfrm>
            <a:off x="6205687" y="5265738"/>
            <a:ext cx="2700338" cy="1011236"/>
          </a:xfrm>
        </p:spPr>
        <p:txBody>
          <a:bodyPr/>
          <a:lstStyle/>
          <a:p>
            <a:pPr lvl="0"/>
            <a:r>
              <a:rPr lang="en-US" dirty="0"/>
              <a:t>Add text</a:t>
            </a:r>
          </a:p>
        </p:txBody>
      </p:sp>
      <p:sp>
        <p:nvSpPr>
          <p:cNvPr id="12" name="Bildplatzhalter 15">
            <a:extLst>
              <a:ext uri="{FF2B5EF4-FFF2-40B4-BE49-F238E27FC236}">
                <a16:creationId xmlns:a16="http://schemas.microsoft.com/office/drawing/2014/main" id="{C4D4B916-72EE-D72A-5C96-51535BE77B09}"/>
              </a:ext>
            </a:extLst>
          </p:cNvPr>
          <p:cNvSpPr>
            <a:spLocks noGrp="1"/>
          </p:cNvSpPr>
          <p:nvPr>
            <p:ph type="pic" sz="quarter" idx="20" hasCustomPrompt="1"/>
          </p:nvPr>
        </p:nvSpPr>
        <p:spPr bwMode="gray">
          <a:xfrm>
            <a:off x="9120186" y="1592263"/>
            <a:ext cx="2700338" cy="3457575"/>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3" name="Textplatzhalter 7">
            <a:extLst>
              <a:ext uri="{FF2B5EF4-FFF2-40B4-BE49-F238E27FC236}">
                <a16:creationId xmlns:a16="http://schemas.microsoft.com/office/drawing/2014/main" id="{37F1E17B-BC6D-5885-9A9E-8DFC4EE2BF90}"/>
              </a:ext>
            </a:extLst>
          </p:cNvPr>
          <p:cNvSpPr>
            <a:spLocks noGrp="1"/>
          </p:cNvSpPr>
          <p:nvPr>
            <p:ph type="body" sz="quarter" idx="21" hasCustomPrompt="1"/>
          </p:nvPr>
        </p:nvSpPr>
        <p:spPr bwMode="gray">
          <a:xfrm>
            <a:off x="9120187" y="5265738"/>
            <a:ext cx="2700338" cy="1011236"/>
          </a:xfrm>
        </p:spPr>
        <p:txBody>
          <a:bodyPr/>
          <a:lstStyle/>
          <a:p>
            <a:pPr lvl="0"/>
            <a:r>
              <a:rPr lang="en-US" dirty="0"/>
              <a:t>Add text</a:t>
            </a:r>
          </a:p>
        </p:txBody>
      </p:sp>
      <p:sp>
        <p:nvSpPr>
          <p:cNvPr id="14" name="Datumsplatzhalter 13">
            <a:extLst>
              <a:ext uri="{FF2B5EF4-FFF2-40B4-BE49-F238E27FC236}">
                <a16:creationId xmlns:a16="http://schemas.microsoft.com/office/drawing/2014/main" id="{15DC6279-864D-E5B0-0BBF-962E9E50B6FD}"/>
              </a:ext>
            </a:extLst>
          </p:cNvPr>
          <p:cNvSpPr>
            <a:spLocks noGrp="1"/>
          </p:cNvSpPr>
          <p:nvPr>
            <p:ph type="dt" sz="half" idx="22"/>
          </p:nvPr>
        </p:nvSpPr>
        <p:spPr/>
        <p:txBody>
          <a:bodyPr/>
          <a:lstStyle/>
          <a:p>
            <a:fld id="{580A6ED2-7460-F948-BF7F-B9999D5D536E}" type="datetime3">
              <a:rPr lang="de-DE" smtClean="0"/>
              <a:t>12/10/2026</a:t>
            </a:fld>
            <a:endParaRPr lang="en-US" dirty="0"/>
          </a:p>
        </p:txBody>
      </p:sp>
      <p:sp>
        <p:nvSpPr>
          <p:cNvPr id="15" name="Fußzeilenplatzhalter 14">
            <a:extLst>
              <a:ext uri="{FF2B5EF4-FFF2-40B4-BE49-F238E27FC236}">
                <a16:creationId xmlns:a16="http://schemas.microsoft.com/office/drawing/2014/main" id="{3CF6C9B7-B599-4BE6-52FB-051D2A0B3B42}"/>
              </a:ext>
            </a:extLst>
          </p:cNvPr>
          <p:cNvSpPr>
            <a:spLocks noGrp="1"/>
          </p:cNvSpPr>
          <p:nvPr>
            <p:ph type="ftr" sz="quarter" idx="23"/>
          </p:nvPr>
        </p:nvSpPr>
        <p:spPr/>
        <p:txBody>
          <a:bodyPr/>
          <a:lstStyle/>
          <a:p>
            <a:r>
              <a:rPr lang="en-US"/>
              <a:t>Dominik Fuchß et al. - ExArch: Enabling Architecture Traceability by LLM-based Architecture Component Name Extraction</a:t>
            </a:r>
            <a:endParaRPr lang="en-US" dirty="0"/>
          </a:p>
        </p:txBody>
      </p:sp>
      <p:sp>
        <p:nvSpPr>
          <p:cNvPr id="16" name="Foliennummernplatzhalter 15">
            <a:extLst>
              <a:ext uri="{FF2B5EF4-FFF2-40B4-BE49-F238E27FC236}">
                <a16:creationId xmlns:a16="http://schemas.microsoft.com/office/drawing/2014/main" id="{9EAF3799-0F9B-7F03-53B6-D30505ED8E7B}"/>
              </a:ext>
            </a:extLst>
          </p:cNvPr>
          <p:cNvSpPr>
            <a:spLocks noGrp="1"/>
          </p:cNvSpPr>
          <p:nvPr>
            <p:ph type="sldNum" sz="quarter" idx="24"/>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85169789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x Text und 5x Picture">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6" y="4041775"/>
            <a:ext cx="2116800" cy="2235199"/>
          </a:xfrm>
        </p:spPr>
        <p:txBody>
          <a:bodyPr/>
          <a:lstStyle/>
          <a:p>
            <a:pPr lvl="0"/>
            <a:r>
              <a:rPr lang="en-US" dirty="0"/>
              <a:t>Add text</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371475" y="1592263"/>
            <a:ext cx="2116800" cy="2232025"/>
          </a:xfrm>
        </p:spPr>
        <p:txBody>
          <a:bodyPr tIns="900000" anchor="ctr"/>
          <a:lstStyle>
            <a:lvl1pPr algn="ctr">
              <a:lnSpc>
                <a:spcPct val="100000"/>
              </a:lnSpc>
              <a:spcBef>
                <a:spcPts val="0"/>
              </a:spcBef>
              <a:spcAft>
                <a:spcPts val="0"/>
              </a:spcAft>
              <a:defRPr sz="7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3" name="Bildplatzhalter 15">
            <a:extLst>
              <a:ext uri="{FF2B5EF4-FFF2-40B4-BE49-F238E27FC236}">
                <a16:creationId xmlns:a16="http://schemas.microsoft.com/office/drawing/2014/main" id="{CD8BE5C1-5277-9F0D-214B-6BE9AC8AC9F3}"/>
              </a:ext>
            </a:extLst>
          </p:cNvPr>
          <p:cNvSpPr>
            <a:spLocks noGrp="1"/>
          </p:cNvSpPr>
          <p:nvPr>
            <p:ph type="pic" sz="quarter" idx="16" hasCustomPrompt="1"/>
          </p:nvPr>
        </p:nvSpPr>
        <p:spPr bwMode="gray">
          <a:xfrm>
            <a:off x="2704537" y="1592263"/>
            <a:ext cx="2116800" cy="2232025"/>
          </a:xfrm>
        </p:spPr>
        <p:txBody>
          <a:bodyPr tIns="900000" anchor="ctr"/>
          <a:lstStyle>
            <a:lvl1pPr algn="ctr">
              <a:lnSpc>
                <a:spcPct val="100000"/>
              </a:lnSpc>
              <a:spcBef>
                <a:spcPts val="0"/>
              </a:spcBef>
              <a:spcAft>
                <a:spcPts val="0"/>
              </a:spcAft>
              <a:defRPr sz="7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9" name="Titel 8">
            <a:extLst>
              <a:ext uri="{FF2B5EF4-FFF2-40B4-BE49-F238E27FC236}">
                <a16:creationId xmlns:a16="http://schemas.microsoft.com/office/drawing/2014/main" id="{6D2788FA-E004-70D7-3A51-569E0F2546A4}"/>
              </a:ext>
            </a:extLst>
          </p:cNvPr>
          <p:cNvSpPr>
            <a:spLocks noGrp="1"/>
          </p:cNvSpPr>
          <p:nvPr>
            <p:ph type="title" hasCustomPrompt="1"/>
          </p:nvPr>
        </p:nvSpPr>
        <p:spPr bwMode="gray">
          <a:xfrm>
            <a:off x="371475" y="368907"/>
            <a:ext cx="11449050" cy="1007455"/>
          </a:xfrm>
        </p:spPr>
        <p:txBody>
          <a:bodyPr/>
          <a:lstStyle/>
          <a:p>
            <a:r>
              <a:rPr lang="en-US" dirty="0"/>
              <a:t>Add Title</a:t>
            </a:r>
          </a:p>
        </p:txBody>
      </p:sp>
      <p:sp>
        <p:nvSpPr>
          <p:cNvPr id="10" name="Textplatzhalter 7">
            <a:extLst>
              <a:ext uri="{FF2B5EF4-FFF2-40B4-BE49-F238E27FC236}">
                <a16:creationId xmlns:a16="http://schemas.microsoft.com/office/drawing/2014/main" id="{EEEB74CB-203B-02FC-976A-B40F94BCE8A8}"/>
              </a:ext>
            </a:extLst>
          </p:cNvPr>
          <p:cNvSpPr>
            <a:spLocks noGrp="1"/>
          </p:cNvSpPr>
          <p:nvPr>
            <p:ph type="body" sz="quarter" idx="17" hasCustomPrompt="1"/>
          </p:nvPr>
        </p:nvSpPr>
        <p:spPr bwMode="gray">
          <a:xfrm>
            <a:off x="2704538" y="4041775"/>
            <a:ext cx="2116800" cy="2235199"/>
          </a:xfrm>
        </p:spPr>
        <p:txBody>
          <a:bodyPr/>
          <a:lstStyle/>
          <a:p>
            <a:pPr lvl="0"/>
            <a:r>
              <a:rPr lang="en-US" dirty="0"/>
              <a:t>Add text</a:t>
            </a:r>
          </a:p>
        </p:txBody>
      </p:sp>
      <p:sp>
        <p:nvSpPr>
          <p:cNvPr id="2" name="Bildplatzhalter 15">
            <a:extLst>
              <a:ext uri="{FF2B5EF4-FFF2-40B4-BE49-F238E27FC236}">
                <a16:creationId xmlns:a16="http://schemas.microsoft.com/office/drawing/2014/main" id="{F8AC44F9-1F23-6873-474A-BE0A023DEAD7}"/>
              </a:ext>
            </a:extLst>
          </p:cNvPr>
          <p:cNvSpPr>
            <a:spLocks noGrp="1"/>
          </p:cNvSpPr>
          <p:nvPr>
            <p:ph type="pic" sz="quarter" idx="18" hasCustomPrompt="1"/>
          </p:nvPr>
        </p:nvSpPr>
        <p:spPr bwMode="gray">
          <a:xfrm>
            <a:off x="5037599" y="1592263"/>
            <a:ext cx="2116800" cy="2232025"/>
          </a:xfrm>
        </p:spPr>
        <p:txBody>
          <a:bodyPr tIns="900000" anchor="ctr"/>
          <a:lstStyle>
            <a:lvl1pPr algn="ctr">
              <a:lnSpc>
                <a:spcPct val="100000"/>
              </a:lnSpc>
              <a:spcBef>
                <a:spcPts val="0"/>
              </a:spcBef>
              <a:spcAft>
                <a:spcPts val="0"/>
              </a:spcAft>
              <a:defRPr sz="7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1" name="Textplatzhalter 7">
            <a:extLst>
              <a:ext uri="{FF2B5EF4-FFF2-40B4-BE49-F238E27FC236}">
                <a16:creationId xmlns:a16="http://schemas.microsoft.com/office/drawing/2014/main" id="{EADE0E58-96C3-B4F9-7508-58B7536F7C71}"/>
              </a:ext>
            </a:extLst>
          </p:cNvPr>
          <p:cNvSpPr>
            <a:spLocks noGrp="1"/>
          </p:cNvSpPr>
          <p:nvPr>
            <p:ph type="body" sz="quarter" idx="19" hasCustomPrompt="1"/>
          </p:nvPr>
        </p:nvSpPr>
        <p:spPr bwMode="gray">
          <a:xfrm>
            <a:off x="5037600" y="4041775"/>
            <a:ext cx="2116800" cy="2235199"/>
          </a:xfrm>
        </p:spPr>
        <p:txBody>
          <a:bodyPr/>
          <a:lstStyle/>
          <a:p>
            <a:pPr lvl="0"/>
            <a:r>
              <a:rPr lang="en-US" dirty="0"/>
              <a:t>Add text</a:t>
            </a:r>
          </a:p>
        </p:txBody>
      </p:sp>
      <p:sp>
        <p:nvSpPr>
          <p:cNvPr id="12" name="Bildplatzhalter 15">
            <a:extLst>
              <a:ext uri="{FF2B5EF4-FFF2-40B4-BE49-F238E27FC236}">
                <a16:creationId xmlns:a16="http://schemas.microsoft.com/office/drawing/2014/main" id="{C4D4B916-72EE-D72A-5C96-51535BE77B09}"/>
              </a:ext>
            </a:extLst>
          </p:cNvPr>
          <p:cNvSpPr>
            <a:spLocks noGrp="1"/>
          </p:cNvSpPr>
          <p:nvPr>
            <p:ph type="pic" sz="quarter" idx="20" hasCustomPrompt="1"/>
          </p:nvPr>
        </p:nvSpPr>
        <p:spPr bwMode="gray">
          <a:xfrm>
            <a:off x="7370661" y="1592263"/>
            <a:ext cx="2116800" cy="2232025"/>
          </a:xfrm>
        </p:spPr>
        <p:txBody>
          <a:bodyPr tIns="900000" anchor="ctr"/>
          <a:lstStyle>
            <a:lvl1pPr algn="ctr">
              <a:lnSpc>
                <a:spcPct val="100000"/>
              </a:lnSpc>
              <a:spcBef>
                <a:spcPts val="0"/>
              </a:spcBef>
              <a:spcAft>
                <a:spcPts val="0"/>
              </a:spcAft>
              <a:defRPr sz="7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3" name="Textplatzhalter 7">
            <a:extLst>
              <a:ext uri="{FF2B5EF4-FFF2-40B4-BE49-F238E27FC236}">
                <a16:creationId xmlns:a16="http://schemas.microsoft.com/office/drawing/2014/main" id="{37F1E17B-BC6D-5885-9A9E-8DFC4EE2BF90}"/>
              </a:ext>
            </a:extLst>
          </p:cNvPr>
          <p:cNvSpPr>
            <a:spLocks noGrp="1"/>
          </p:cNvSpPr>
          <p:nvPr>
            <p:ph type="body" sz="quarter" idx="21" hasCustomPrompt="1"/>
          </p:nvPr>
        </p:nvSpPr>
        <p:spPr bwMode="gray">
          <a:xfrm>
            <a:off x="7370662" y="4041775"/>
            <a:ext cx="2116800" cy="2235199"/>
          </a:xfrm>
        </p:spPr>
        <p:txBody>
          <a:bodyPr/>
          <a:lstStyle/>
          <a:p>
            <a:pPr lvl="0"/>
            <a:r>
              <a:rPr lang="en-US" dirty="0"/>
              <a:t>Add text</a:t>
            </a:r>
          </a:p>
        </p:txBody>
      </p:sp>
      <p:sp>
        <p:nvSpPr>
          <p:cNvPr id="14" name="Bildplatzhalter 15">
            <a:extLst>
              <a:ext uri="{FF2B5EF4-FFF2-40B4-BE49-F238E27FC236}">
                <a16:creationId xmlns:a16="http://schemas.microsoft.com/office/drawing/2014/main" id="{290663F7-C01E-A524-14EE-F495697580C4}"/>
              </a:ext>
            </a:extLst>
          </p:cNvPr>
          <p:cNvSpPr>
            <a:spLocks noGrp="1"/>
          </p:cNvSpPr>
          <p:nvPr>
            <p:ph type="pic" sz="quarter" idx="22" hasCustomPrompt="1"/>
          </p:nvPr>
        </p:nvSpPr>
        <p:spPr bwMode="gray">
          <a:xfrm>
            <a:off x="9703724" y="1592263"/>
            <a:ext cx="2116800" cy="2232025"/>
          </a:xfrm>
        </p:spPr>
        <p:txBody>
          <a:bodyPr tIns="900000" anchor="ctr"/>
          <a:lstStyle>
            <a:lvl1pPr algn="ctr">
              <a:lnSpc>
                <a:spcPct val="100000"/>
              </a:lnSpc>
              <a:spcBef>
                <a:spcPts val="0"/>
              </a:spcBef>
              <a:spcAft>
                <a:spcPts val="0"/>
              </a:spcAft>
              <a:defRPr sz="7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5" name="Textplatzhalter 7">
            <a:extLst>
              <a:ext uri="{FF2B5EF4-FFF2-40B4-BE49-F238E27FC236}">
                <a16:creationId xmlns:a16="http://schemas.microsoft.com/office/drawing/2014/main" id="{4A722441-C52C-1DE3-6900-FAF58B44C943}"/>
              </a:ext>
            </a:extLst>
          </p:cNvPr>
          <p:cNvSpPr>
            <a:spLocks noGrp="1"/>
          </p:cNvSpPr>
          <p:nvPr>
            <p:ph type="body" sz="quarter" idx="23" hasCustomPrompt="1"/>
          </p:nvPr>
        </p:nvSpPr>
        <p:spPr bwMode="gray">
          <a:xfrm>
            <a:off x="9703725" y="4041775"/>
            <a:ext cx="2116800" cy="2235199"/>
          </a:xfrm>
        </p:spPr>
        <p:txBody>
          <a:bodyPr/>
          <a:lstStyle/>
          <a:p>
            <a:pPr lvl="0"/>
            <a:r>
              <a:rPr lang="en-US" dirty="0"/>
              <a:t>Add text</a:t>
            </a:r>
          </a:p>
        </p:txBody>
      </p:sp>
      <p:sp>
        <p:nvSpPr>
          <p:cNvPr id="16" name="Datumsplatzhalter 15">
            <a:extLst>
              <a:ext uri="{FF2B5EF4-FFF2-40B4-BE49-F238E27FC236}">
                <a16:creationId xmlns:a16="http://schemas.microsoft.com/office/drawing/2014/main" id="{99193BC6-5DE5-F84B-817B-E27F95FD4E36}"/>
              </a:ext>
            </a:extLst>
          </p:cNvPr>
          <p:cNvSpPr>
            <a:spLocks noGrp="1"/>
          </p:cNvSpPr>
          <p:nvPr>
            <p:ph type="dt" sz="half" idx="24"/>
          </p:nvPr>
        </p:nvSpPr>
        <p:spPr/>
        <p:txBody>
          <a:bodyPr/>
          <a:lstStyle/>
          <a:p>
            <a:fld id="{A6703F63-5E39-1A43-BECA-ED6FE74FDE35}" type="datetime3">
              <a:rPr lang="de-DE" smtClean="0"/>
              <a:t>12/10/2026</a:t>
            </a:fld>
            <a:endParaRPr lang="en-US" dirty="0"/>
          </a:p>
        </p:txBody>
      </p:sp>
      <p:sp>
        <p:nvSpPr>
          <p:cNvPr id="17" name="Fußzeilenplatzhalter 16">
            <a:extLst>
              <a:ext uri="{FF2B5EF4-FFF2-40B4-BE49-F238E27FC236}">
                <a16:creationId xmlns:a16="http://schemas.microsoft.com/office/drawing/2014/main" id="{A4281E8C-1C19-EF23-952B-CD22CCC9F3BE}"/>
              </a:ext>
            </a:extLst>
          </p:cNvPr>
          <p:cNvSpPr>
            <a:spLocks noGrp="1"/>
          </p:cNvSpPr>
          <p:nvPr>
            <p:ph type="ftr" sz="quarter" idx="25"/>
          </p:nvPr>
        </p:nvSpPr>
        <p:spPr/>
        <p:txBody>
          <a:bodyPr/>
          <a:lstStyle/>
          <a:p>
            <a:r>
              <a:rPr lang="en-US"/>
              <a:t>Dominik Fuchß et al. - ExArch: Enabling Architecture Traceability by LLM-based Architecture Component Name Extraction</a:t>
            </a:r>
            <a:endParaRPr lang="en-US" dirty="0"/>
          </a:p>
        </p:txBody>
      </p:sp>
      <p:sp>
        <p:nvSpPr>
          <p:cNvPr id="18" name="Foliennummernplatzhalter 17">
            <a:extLst>
              <a:ext uri="{FF2B5EF4-FFF2-40B4-BE49-F238E27FC236}">
                <a16:creationId xmlns:a16="http://schemas.microsoft.com/office/drawing/2014/main" id="{C9F951DB-FC7A-C00E-DAB8-004CEF0ABB38}"/>
              </a:ext>
            </a:extLst>
          </p:cNvPr>
          <p:cNvSpPr>
            <a:spLocks noGrp="1"/>
          </p:cNvSpPr>
          <p:nvPr>
            <p:ph type="sldNum" sz="quarter" idx="26"/>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377058711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x Text und 6x Picture">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6" y="4041774"/>
            <a:ext cx="1728788" cy="2232025"/>
          </a:xfrm>
        </p:spPr>
        <p:txBody>
          <a:bodyPr/>
          <a:lstStyle/>
          <a:p>
            <a:pPr lvl="0"/>
            <a:r>
              <a:rPr lang="en-US" dirty="0"/>
              <a:t>Add text</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371475" y="1592262"/>
            <a:ext cx="1728788" cy="2232025"/>
          </a:xfrm>
        </p:spPr>
        <p:txBody>
          <a:bodyPr tIns="900000" anchor="ctr"/>
          <a:lstStyle>
            <a:lvl1pPr algn="ctr">
              <a:lnSpc>
                <a:spcPct val="100000"/>
              </a:lnSpc>
              <a:spcBef>
                <a:spcPts val="0"/>
              </a:spcBef>
              <a:spcAft>
                <a:spcPts val="0"/>
              </a:spcAft>
              <a:defRPr sz="6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3" name="Bildplatzhalter 15">
            <a:extLst>
              <a:ext uri="{FF2B5EF4-FFF2-40B4-BE49-F238E27FC236}">
                <a16:creationId xmlns:a16="http://schemas.microsoft.com/office/drawing/2014/main" id="{CD8BE5C1-5277-9F0D-214B-6BE9AC8AC9F3}"/>
              </a:ext>
            </a:extLst>
          </p:cNvPr>
          <p:cNvSpPr>
            <a:spLocks noGrp="1"/>
          </p:cNvSpPr>
          <p:nvPr>
            <p:ph type="pic" sz="quarter" idx="16" hasCustomPrompt="1"/>
          </p:nvPr>
        </p:nvSpPr>
        <p:spPr bwMode="gray">
          <a:xfrm>
            <a:off x="2314574" y="1592262"/>
            <a:ext cx="1728788" cy="2232025"/>
          </a:xfrm>
        </p:spPr>
        <p:txBody>
          <a:bodyPr tIns="900000" anchor="ctr"/>
          <a:lstStyle>
            <a:lvl1pPr algn="ctr">
              <a:lnSpc>
                <a:spcPct val="100000"/>
              </a:lnSpc>
              <a:spcBef>
                <a:spcPts val="0"/>
              </a:spcBef>
              <a:spcAft>
                <a:spcPts val="0"/>
              </a:spcAft>
              <a:defRPr sz="6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9" name="Titel 8">
            <a:extLst>
              <a:ext uri="{FF2B5EF4-FFF2-40B4-BE49-F238E27FC236}">
                <a16:creationId xmlns:a16="http://schemas.microsoft.com/office/drawing/2014/main" id="{6D2788FA-E004-70D7-3A51-569E0F2546A4}"/>
              </a:ext>
            </a:extLst>
          </p:cNvPr>
          <p:cNvSpPr>
            <a:spLocks noGrp="1"/>
          </p:cNvSpPr>
          <p:nvPr>
            <p:ph type="title" hasCustomPrompt="1"/>
          </p:nvPr>
        </p:nvSpPr>
        <p:spPr bwMode="gray"/>
        <p:txBody>
          <a:bodyPr/>
          <a:lstStyle/>
          <a:p>
            <a:r>
              <a:rPr lang="en-US" dirty="0"/>
              <a:t>Add Title</a:t>
            </a:r>
          </a:p>
        </p:txBody>
      </p:sp>
      <p:sp>
        <p:nvSpPr>
          <p:cNvPr id="10" name="Textplatzhalter 7">
            <a:extLst>
              <a:ext uri="{FF2B5EF4-FFF2-40B4-BE49-F238E27FC236}">
                <a16:creationId xmlns:a16="http://schemas.microsoft.com/office/drawing/2014/main" id="{EEEB74CB-203B-02FC-976A-B40F94BCE8A8}"/>
              </a:ext>
            </a:extLst>
          </p:cNvPr>
          <p:cNvSpPr>
            <a:spLocks noGrp="1"/>
          </p:cNvSpPr>
          <p:nvPr>
            <p:ph type="body" sz="quarter" idx="17" hasCustomPrompt="1"/>
          </p:nvPr>
        </p:nvSpPr>
        <p:spPr bwMode="gray">
          <a:xfrm>
            <a:off x="2314575" y="4041774"/>
            <a:ext cx="1728788" cy="2232025"/>
          </a:xfrm>
        </p:spPr>
        <p:txBody>
          <a:bodyPr/>
          <a:lstStyle/>
          <a:p>
            <a:pPr lvl="0"/>
            <a:r>
              <a:rPr lang="en-US" dirty="0"/>
              <a:t>Add text</a:t>
            </a:r>
          </a:p>
        </p:txBody>
      </p:sp>
      <p:sp>
        <p:nvSpPr>
          <p:cNvPr id="2" name="Bildplatzhalter 15">
            <a:extLst>
              <a:ext uri="{FF2B5EF4-FFF2-40B4-BE49-F238E27FC236}">
                <a16:creationId xmlns:a16="http://schemas.microsoft.com/office/drawing/2014/main" id="{F8AC44F9-1F23-6873-474A-BE0A023DEAD7}"/>
              </a:ext>
            </a:extLst>
          </p:cNvPr>
          <p:cNvSpPr>
            <a:spLocks noGrp="1"/>
          </p:cNvSpPr>
          <p:nvPr>
            <p:ph type="pic" sz="quarter" idx="18" hasCustomPrompt="1"/>
          </p:nvPr>
        </p:nvSpPr>
        <p:spPr bwMode="gray">
          <a:xfrm>
            <a:off x="4259262" y="1592262"/>
            <a:ext cx="1728788" cy="2232025"/>
          </a:xfrm>
        </p:spPr>
        <p:txBody>
          <a:bodyPr tIns="900000" anchor="ctr"/>
          <a:lstStyle>
            <a:lvl1pPr algn="ctr">
              <a:lnSpc>
                <a:spcPct val="100000"/>
              </a:lnSpc>
              <a:spcBef>
                <a:spcPts val="0"/>
              </a:spcBef>
              <a:spcAft>
                <a:spcPts val="0"/>
              </a:spcAft>
              <a:defRPr sz="6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1" name="Textplatzhalter 7">
            <a:extLst>
              <a:ext uri="{FF2B5EF4-FFF2-40B4-BE49-F238E27FC236}">
                <a16:creationId xmlns:a16="http://schemas.microsoft.com/office/drawing/2014/main" id="{EADE0E58-96C3-B4F9-7508-58B7536F7C71}"/>
              </a:ext>
            </a:extLst>
          </p:cNvPr>
          <p:cNvSpPr>
            <a:spLocks noGrp="1"/>
          </p:cNvSpPr>
          <p:nvPr>
            <p:ph type="body" sz="quarter" idx="19" hasCustomPrompt="1"/>
          </p:nvPr>
        </p:nvSpPr>
        <p:spPr bwMode="gray">
          <a:xfrm>
            <a:off x="4259263" y="4041774"/>
            <a:ext cx="1728788" cy="2232025"/>
          </a:xfrm>
        </p:spPr>
        <p:txBody>
          <a:bodyPr/>
          <a:lstStyle/>
          <a:p>
            <a:pPr lvl="0"/>
            <a:r>
              <a:rPr lang="en-US" dirty="0"/>
              <a:t>Add text</a:t>
            </a:r>
          </a:p>
        </p:txBody>
      </p:sp>
      <p:sp>
        <p:nvSpPr>
          <p:cNvPr id="12" name="Bildplatzhalter 15">
            <a:extLst>
              <a:ext uri="{FF2B5EF4-FFF2-40B4-BE49-F238E27FC236}">
                <a16:creationId xmlns:a16="http://schemas.microsoft.com/office/drawing/2014/main" id="{C4D4B916-72EE-D72A-5C96-51535BE77B09}"/>
              </a:ext>
            </a:extLst>
          </p:cNvPr>
          <p:cNvSpPr>
            <a:spLocks noGrp="1"/>
          </p:cNvSpPr>
          <p:nvPr>
            <p:ph type="pic" sz="quarter" idx="20" hasCustomPrompt="1"/>
          </p:nvPr>
        </p:nvSpPr>
        <p:spPr bwMode="gray">
          <a:xfrm>
            <a:off x="6203949" y="1592262"/>
            <a:ext cx="1728788" cy="2232025"/>
          </a:xfrm>
        </p:spPr>
        <p:txBody>
          <a:bodyPr tIns="900000" anchor="ctr"/>
          <a:lstStyle>
            <a:lvl1pPr algn="ctr">
              <a:lnSpc>
                <a:spcPct val="100000"/>
              </a:lnSpc>
              <a:spcBef>
                <a:spcPts val="0"/>
              </a:spcBef>
              <a:spcAft>
                <a:spcPts val="0"/>
              </a:spcAft>
              <a:defRPr sz="6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3" name="Textplatzhalter 7">
            <a:extLst>
              <a:ext uri="{FF2B5EF4-FFF2-40B4-BE49-F238E27FC236}">
                <a16:creationId xmlns:a16="http://schemas.microsoft.com/office/drawing/2014/main" id="{37F1E17B-BC6D-5885-9A9E-8DFC4EE2BF90}"/>
              </a:ext>
            </a:extLst>
          </p:cNvPr>
          <p:cNvSpPr>
            <a:spLocks noGrp="1"/>
          </p:cNvSpPr>
          <p:nvPr>
            <p:ph type="body" sz="quarter" idx="21" hasCustomPrompt="1"/>
          </p:nvPr>
        </p:nvSpPr>
        <p:spPr bwMode="gray">
          <a:xfrm>
            <a:off x="6203950" y="4041774"/>
            <a:ext cx="1728788" cy="2232025"/>
          </a:xfrm>
        </p:spPr>
        <p:txBody>
          <a:bodyPr/>
          <a:lstStyle/>
          <a:p>
            <a:pPr lvl="0"/>
            <a:r>
              <a:rPr lang="en-US" dirty="0"/>
              <a:t>Add text</a:t>
            </a:r>
          </a:p>
        </p:txBody>
      </p:sp>
      <p:sp>
        <p:nvSpPr>
          <p:cNvPr id="14" name="Bildplatzhalter 15">
            <a:extLst>
              <a:ext uri="{FF2B5EF4-FFF2-40B4-BE49-F238E27FC236}">
                <a16:creationId xmlns:a16="http://schemas.microsoft.com/office/drawing/2014/main" id="{290663F7-C01E-A524-14EE-F495697580C4}"/>
              </a:ext>
            </a:extLst>
          </p:cNvPr>
          <p:cNvSpPr>
            <a:spLocks noGrp="1"/>
          </p:cNvSpPr>
          <p:nvPr>
            <p:ph type="pic" sz="quarter" idx="22" hasCustomPrompt="1"/>
          </p:nvPr>
        </p:nvSpPr>
        <p:spPr bwMode="gray">
          <a:xfrm>
            <a:off x="8149231" y="1592262"/>
            <a:ext cx="1728788" cy="2232025"/>
          </a:xfrm>
        </p:spPr>
        <p:txBody>
          <a:bodyPr tIns="900000" anchor="ctr"/>
          <a:lstStyle>
            <a:lvl1pPr algn="ctr">
              <a:lnSpc>
                <a:spcPct val="100000"/>
              </a:lnSpc>
              <a:spcBef>
                <a:spcPts val="0"/>
              </a:spcBef>
              <a:spcAft>
                <a:spcPts val="0"/>
              </a:spcAft>
              <a:defRPr sz="6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5" name="Textplatzhalter 7">
            <a:extLst>
              <a:ext uri="{FF2B5EF4-FFF2-40B4-BE49-F238E27FC236}">
                <a16:creationId xmlns:a16="http://schemas.microsoft.com/office/drawing/2014/main" id="{4A722441-C52C-1DE3-6900-FAF58B44C943}"/>
              </a:ext>
            </a:extLst>
          </p:cNvPr>
          <p:cNvSpPr>
            <a:spLocks noGrp="1"/>
          </p:cNvSpPr>
          <p:nvPr>
            <p:ph type="body" sz="quarter" idx="23" hasCustomPrompt="1"/>
          </p:nvPr>
        </p:nvSpPr>
        <p:spPr bwMode="gray">
          <a:xfrm>
            <a:off x="8148638" y="4041774"/>
            <a:ext cx="1728788" cy="2232025"/>
          </a:xfrm>
        </p:spPr>
        <p:txBody>
          <a:bodyPr/>
          <a:lstStyle/>
          <a:p>
            <a:pPr lvl="0"/>
            <a:r>
              <a:rPr lang="en-US" dirty="0"/>
              <a:t>Add text</a:t>
            </a:r>
          </a:p>
        </p:txBody>
      </p:sp>
      <p:sp>
        <p:nvSpPr>
          <p:cNvPr id="16" name="Bildplatzhalter 15">
            <a:extLst>
              <a:ext uri="{FF2B5EF4-FFF2-40B4-BE49-F238E27FC236}">
                <a16:creationId xmlns:a16="http://schemas.microsoft.com/office/drawing/2014/main" id="{CDB5A221-6B48-924B-A1FD-6D62179C2077}"/>
              </a:ext>
            </a:extLst>
          </p:cNvPr>
          <p:cNvSpPr>
            <a:spLocks noGrp="1"/>
          </p:cNvSpPr>
          <p:nvPr>
            <p:ph type="pic" sz="quarter" idx="24" hasCustomPrompt="1"/>
          </p:nvPr>
        </p:nvSpPr>
        <p:spPr bwMode="gray">
          <a:xfrm>
            <a:off x="10090049" y="1592262"/>
            <a:ext cx="1728788" cy="2232025"/>
          </a:xfrm>
        </p:spPr>
        <p:txBody>
          <a:bodyPr tIns="900000" anchor="ctr"/>
          <a:lstStyle>
            <a:lvl1pPr algn="ctr">
              <a:lnSpc>
                <a:spcPct val="100000"/>
              </a:lnSpc>
              <a:spcBef>
                <a:spcPts val="0"/>
              </a:spcBef>
              <a:spcAft>
                <a:spcPts val="0"/>
              </a:spcAft>
              <a:defRPr sz="6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7" name="Textplatzhalter 7">
            <a:extLst>
              <a:ext uri="{FF2B5EF4-FFF2-40B4-BE49-F238E27FC236}">
                <a16:creationId xmlns:a16="http://schemas.microsoft.com/office/drawing/2014/main" id="{EB10AE12-A5D0-F238-1264-88B90FA440AE}"/>
              </a:ext>
            </a:extLst>
          </p:cNvPr>
          <p:cNvSpPr>
            <a:spLocks noGrp="1"/>
          </p:cNvSpPr>
          <p:nvPr>
            <p:ph type="body" sz="quarter" idx="25" hasCustomPrompt="1"/>
          </p:nvPr>
        </p:nvSpPr>
        <p:spPr bwMode="gray">
          <a:xfrm>
            <a:off x="10090050" y="4041774"/>
            <a:ext cx="1728788" cy="2232025"/>
          </a:xfrm>
        </p:spPr>
        <p:txBody>
          <a:bodyPr/>
          <a:lstStyle/>
          <a:p>
            <a:pPr lvl="0"/>
            <a:r>
              <a:rPr lang="en-US" dirty="0"/>
              <a:t>Add text</a:t>
            </a:r>
          </a:p>
        </p:txBody>
      </p:sp>
      <p:sp>
        <p:nvSpPr>
          <p:cNvPr id="18" name="Datumsplatzhalter 17">
            <a:extLst>
              <a:ext uri="{FF2B5EF4-FFF2-40B4-BE49-F238E27FC236}">
                <a16:creationId xmlns:a16="http://schemas.microsoft.com/office/drawing/2014/main" id="{79DD9CB7-7539-1828-FADA-78A66F2349FA}"/>
              </a:ext>
            </a:extLst>
          </p:cNvPr>
          <p:cNvSpPr>
            <a:spLocks noGrp="1"/>
          </p:cNvSpPr>
          <p:nvPr>
            <p:ph type="dt" sz="half" idx="26"/>
          </p:nvPr>
        </p:nvSpPr>
        <p:spPr/>
        <p:txBody>
          <a:bodyPr/>
          <a:lstStyle/>
          <a:p>
            <a:fld id="{922D59EB-BC36-C440-A6C1-11C0A32EC533}" type="datetime3">
              <a:rPr lang="de-DE" smtClean="0"/>
              <a:t>12/10/2026</a:t>
            </a:fld>
            <a:endParaRPr lang="en-US" dirty="0"/>
          </a:p>
        </p:txBody>
      </p:sp>
      <p:sp>
        <p:nvSpPr>
          <p:cNvPr id="19" name="Fußzeilenplatzhalter 18">
            <a:extLst>
              <a:ext uri="{FF2B5EF4-FFF2-40B4-BE49-F238E27FC236}">
                <a16:creationId xmlns:a16="http://schemas.microsoft.com/office/drawing/2014/main" id="{63BDBE70-17B1-8520-1846-0D0FF5DC7FC7}"/>
              </a:ext>
            </a:extLst>
          </p:cNvPr>
          <p:cNvSpPr>
            <a:spLocks noGrp="1"/>
          </p:cNvSpPr>
          <p:nvPr>
            <p:ph type="ftr" sz="quarter" idx="27"/>
          </p:nvPr>
        </p:nvSpPr>
        <p:spPr/>
        <p:txBody>
          <a:bodyPr/>
          <a:lstStyle/>
          <a:p>
            <a:r>
              <a:rPr lang="en-US"/>
              <a:t>Dominik Fuchß et al. - ExArch: Enabling Architecture Traceability by LLM-based Architecture Component Name Extraction</a:t>
            </a:r>
            <a:endParaRPr lang="en-US" dirty="0"/>
          </a:p>
        </p:txBody>
      </p:sp>
      <p:sp>
        <p:nvSpPr>
          <p:cNvPr id="20" name="Foliennummernplatzhalter 19">
            <a:extLst>
              <a:ext uri="{FF2B5EF4-FFF2-40B4-BE49-F238E27FC236}">
                <a16:creationId xmlns:a16="http://schemas.microsoft.com/office/drawing/2014/main" id="{7D5DEFA5-487F-8348-320F-F21E99551105}"/>
              </a:ext>
            </a:extLst>
          </p:cNvPr>
          <p:cNvSpPr>
            <a:spLocks noGrp="1"/>
          </p:cNvSpPr>
          <p:nvPr>
            <p:ph type="sldNum" sz="quarter" idx="28"/>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3896403977"/>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x Picture and 4x Title">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5" y="3360814"/>
            <a:ext cx="5616575" cy="463474"/>
          </a:xfrm>
        </p:spPr>
        <p:txBody>
          <a:bodyPr tIns="144000"/>
          <a:lstStyle/>
          <a:p>
            <a:pPr lvl="0"/>
            <a:r>
              <a:rPr lang="en-US" dirty="0"/>
              <a:t>Add text</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371475" y="1592262"/>
            <a:ext cx="5616574" cy="1764000"/>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3" name="Bildplatzhalter 15">
            <a:extLst>
              <a:ext uri="{FF2B5EF4-FFF2-40B4-BE49-F238E27FC236}">
                <a16:creationId xmlns:a16="http://schemas.microsoft.com/office/drawing/2014/main" id="{CD8BE5C1-5277-9F0D-214B-6BE9AC8AC9F3}"/>
              </a:ext>
            </a:extLst>
          </p:cNvPr>
          <p:cNvSpPr>
            <a:spLocks noGrp="1"/>
          </p:cNvSpPr>
          <p:nvPr>
            <p:ph type="pic" sz="quarter" idx="16" hasCustomPrompt="1"/>
          </p:nvPr>
        </p:nvSpPr>
        <p:spPr bwMode="gray">
          <a:xfrm>
            <a:off x="6203948" y="1592262"/>
            <a:ext cx="5616575" cy="1764000"/>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9" name="Titel 8">
            <a:extLst>
              <a:ext uri="{FF2B5EF4-FFF2-40B4-BE49-F238E27FC236}">
                <a16:creationId xmlns:a16="http://schemas.microsoft.com/office/drawing/2014/main" id="{6D2788FA-E004-70D7-3A51-569E0F2546A4}"/>
              </a:ext>
            </a:extLst>
          </p:cNvPr>
          <p:cNvSpPr>
            <a:spLocks noGrp="1"/>
          </p:cNvSpPr>
          <p:nvPr>
            <p:ph type="title" hasCustomPrompt="1"/>
          </p:nvPr>
        </p:nvSpPr>
        <p:spPr bwMode="gray"/>
        <p:txBody>
          <a:bodyPr/>
          <a:lstStyle/>
          <a:p>
            <a:r>
              <a:rPr lang="en-US" dirty="0"/>
              <a:t>Add Title</a:t>
            </a:r>
          </a:p>
        </p:txBody>
      </p:sp>
      <p:sp>
        <p:nvSpPr>
          <p:cNvPr id="10" name="Textplatzhalter 7">
            <a:extLst>
              <a:ext uri="{FF2B5EF4-FFF2-40B4-BE49-F238E27FC236}">
                <a16:creationId xmlns:a16="http://schemas.microsoft.com/office/drawing/2014/main" id="{EEEB74CB-203B-02FC-976A-B40F94BCE8A8}"/>
              </a:ext>
            </a:extLst>
          </p:cNvPr>
          <p:cNvSpPr>
            <a:spLocks noGrp="1"/>
          </p:cNvSpPr>
          <p:nvPr>
            <p:ph type="body" sz="quarter" idx="17" hasCustomPrompt="1"/>
          </p:nvPr>
        </p:nvSpPr>
        <p:spPr bwMode="gray">
          <a:xfrm>
            <a:off x="6203950" y="3360814"/>
            <a:ext cx="5616575" cy="463474"/>
          </a:xfrm>
        </p:spPr>
        <p:txBody>
          <a:bodyPr tIns="144000"/>
          <a:lstStyle/>
          <a:p>
            <a:pPr lvl="0"/>
            <a:r>
              <a:rPr lang="en-US" dirty="0"/>
              <a:t>Add text</a:t>
            </a:r>
          </a:p>
        </p:txBody>
      </p:sp>
      <p:sp>
        <p:nvSpPr>
          <p:cNvPr id="2" name="Bildplatzhalter 15">
            <a:extLst>
              <a:ext uri="{FF2B5EF4-FFF2-40B4-BE49-F238E27FC236}">
                <a16:creationId xmlns:a16="http://schemas.microsoft.com/office/drawing/2014/main" id="{F8AC44F9-1F23-6873-474A-BE0A023DEAD7}"/>
              </a:ext>
            </a:extLst>
          </p:cNvPr>
          <p:cNvSpPr>
            <a:spLocks noGrp="1"/>
          </p:cNvSpPr>
          <p:nvPr>
            <p:ph type="pic" sz="quarter" idx="18" hasCustomPrompt="1"/>
          </p:nvPr>
        </p:nvSpPr>
        <p:spPr bwMode="gray">
          <a:xfrm>
            <a:off x="371475" y="4041775"/>
            <a:ext cx="5616573" cy="1764000"/>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1" name="Textplatzhalter 7">
            <a:extLst>
              <a:ext uri="{FF2B5EF4-FFF2-40B4-BE49-F238E27FC236}">
                <a16:creationId xmlns:a16="http://schemas.microsoft.com/office/drawing/2014/main" id="{EADE0E58-96C3-B4F9-7508-58B7536F7C71}"/>
              </a:ext>
            </a:extLst>
          </p:cNvPr>
          <p:cNvSpPr>
            <a:spLocks noGrp="1"/>
          </p:cNvSpPr>
          <p:nvPr>
            <p:ph type="body" sz="quarter" idx="19" hasCustomPrompt="1"/>
          </p:nvPr>
        </p:nvSpPr>
        <p:spPr bwMode="gray">
          <a:xfrm>
            <a:off x="371474" y="5805774"/>
            <a:ext cx="5616573" cy="464400"/>
          </a:xfrm>
        </p:spPr>
        <p:txBody>
          <a:bodyPr tIns="144000"/>
          <a:lstStyle/>
          <a:p>
            <a:pPr lvl="0"/>
            <a:r>
              <a:rPr lang="en-US" dirty="0"/>
              <a:t>Add text</a:t>
            </a:r>
          </a:p>
        </p:txBody>
      </p:sp>
      <p:sp>
        <p:nvSpPr>
          <p:cNvPr id="12" name="Bildplatzhalter 15">
            <a:extLst>
              <a:ext uri="{FF2B5EF4-FFF2-40B4-BE49-F238E27FC236}">
                <a16:creationId xmlns:a16="http://schemas.microsoft.com/office/drawing/2014/main" id="{C4D4B916-72EE-D72A-5C96-51535BE77B09}"/>
              </a:ext>
            </a:extLst>
          </p:cNvPr>
          <p:cNvSpPr>
            <a:spLocks noGrp="1"/>
          </p:cNvSpPr>
          <p:nvPr>
            <p:ph type="pic" sz="quarter" idx="20" hasCustomPrompt="1"/>
          </p:nvPr>
        </p:nvSpPr>
        <p:spPr bwMode="gray">
          <a:xfrm>
            <a:off x="6203949" y="4041774"/>
            <a:ext cx="5616575" cy="1764000"/>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3" name="Textplatzhalter 7">
            <a:extLst>
              <a:ext uri="{FF2B5EF4-FFF2-40B4-BE49-F238E27FC236}">
                <a16:creationId xmlns:a16="http://schemas.microsoft.com/office/drawing/2014/main" id="{37F1E17B-BC6D-5885-9A9E-8DFC4EE2BF90}"/>
              </a:ext>
            </a:extLst>
          </p:cNvPr>
          <p:cNvSpPr>
            <a:spLocks noGrp="1"/>
          </p:cNvSpPr>
          <p:nvPr>
            <p:ph type="body" sz="quarter" idx="21" hasCustomPrompt="1"/>
          </p:nvPr>
        </p:nvSpPr>
        <p:spPr bwMode="gray">
          <a:xfrm>
            <a:off x="6203950" y="5805774"/>
            <a:ext cx="5616573" cy="464400"/>
          </a:xfrm>
        </p:spPr>
        <p:txBody>
          <a:bodyPr tIns="144000"/>
          <a:lstStyle/>
          <a:p>
            <a:pPr lvl="0"/>
            <a:r>
              <a:rPr lang="en-US" dirty="0"/>
              <a:t>Add text</a:t>
            </a:r>
          </a:p>
        </p:txBody>
      </p:sp>
      <p:sp>
        <p:nvSpPr>
          <p:cNvPr id="14" name="Datumsplatzhalter 13">
            <a:extLst>
              <a:ext uri="{FF2B5EF4-FFF2-40B4-BE49-F238E27FC236}">
                <a16:creationId xmlns:a16="http://schemas.microsoft.com/office/drawing/2014/main" id="{17649989-D9AA-435F-7A4A-0B2A5E1ECF2C}"/>
              </a:ext>
            </a:extLst>
          </p:cNvPr>
          <p:cNvSpPr>
            <a:spLocks noGrp="1"/>
          </p:cNvSpPr>
          <p:nvPr>
            <p:ph type="dt" sz="half" idx="22"/>
          </p:nvPr>
        </p:nvSpPr>
        <p:spPr/>
        <p:txBody>
          <a:bodyPr/>
          <a:lstStyle/>
          <a:p>
            <a:fld id="{63A3D2BD-0E23-464D-BF10-A720BE1ED575}" type="datetime3">
              <a:rPr lang="de-DE" smtClean="0"/>
              <a:t>12/10/2026</a:t>
            </a:fld>
            <a:endParaRPr lang="en-US" dirty="0"/>
          </a:p>
        </p:txBody>
      </p:sp>
      <p:sp>
        <p:nvSpPr>
          <p:cNvPr id="15" name="Fußzeilenplatzhalter 14">
            <a:extLst>
              <a:ext uri="{FF2B5EF4-FFF2-40B4-BE49-F238E27FC236}">
                <a16:creationId xmlns:a16="http://schemas.microsoft.com/office/drawing/2014/main" id="{C9F316C1-96F5-A67B-AF23-9ACC6CA9F2A5}"/>
              </a:ext>
            </a:extLst>
          </p:cNvPr>
          <p:cNvSpPr>
            <a:spLocks noGrp="1"/>
          </p:cNvSpPr>
          <p:nvPr>
            <p:ph type="ftr" sz="quarter" idx="23"/>
          </p:nvPr>
        </p:nvSpPr>
        <p:spPr/>
        <p:txBody>
          <a:bodyPr/>
          <a:lstStyle/>
          <a:p>
            <a:r>
              <a:rPr lang="en-US"/>
              <a:t>Dominik Fuchß et al. - ExArch: Enabling Architecture Traceability by LLM-based Architecture Component Name Extraction</a:t>
            </a:r>
            <a:endParaRPr lang="en-US" dirty="0"/>
          </a:p>
        </p:txBody>
      </p:sp>
      <p:sp>
        <p:nvSpPr>
          <p:cNvPr id="16" name="Foliennummernplatzhalter 15">
            <a:extLst>
              <a:ext uri="{FF2B5EF4-FFF2-40B4-BE49-F238E27FC236}">
                <a16:creationId xmlns:a16="http://schemas.microsoft.com/office/drawing/2014/main" id="{D2A681F8-D362-068B-DB53-4422E1236107}"/>
              </a:ext>
            </a:extLst>
          </p:cNvPr>
          <p:cNvSpPr>
            <a:spLocks noGrp="1"/>
          </p:cNvSpPr>
          <p:nvPr>
            <p:ph type="sldNum" sz="quarter" idx="24"/>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3982135934"/>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x Picture and 6x Title">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5" y="3360814"/>
            <a:ext cx="3671888" cy="463474"/>
          </a:xfrm>
        </p:spPr>
        <p:txBody>
          <a:bodyPr tIns="144000"/>
          <a:lstStyle/>
          <a:p>
            <a:pPr lvl="0"/>
            <a:r>
              <a:rPr lang="en-US" dirty="0"/>
              <a:t>Add text</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371475" y="1592262"/>
            <a:ext cx="3671888" cy="1764000"/>
          </a:xfrm>
        </p:spPr>
        <p:txBody>
          <a:bodyPr tIns="900000" anchor="ctr"/>
          <a:lstStyle>
            <a:lvl1pPr algn="ctr">
              <a:lnSpc>
                <a:spcPct val="100000"/>
              </a:lnSpc>
              <a:spcBef>
                <a:spcPts val="0"/>
              </a:spcBef>
              <a:spcAft>
                <a:spcPts val="0"/>
              </a:spcAft>
              <a:defRPr sz="7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3" name="Bildplatzhalter 15">
            <a:extLst>
              <a:ext uri="{FF2B5EF4-FFF2-40B4-BE49-F238E27FC236}">
                <a16:creationId xmlns:a16="http://schemas.microsoft.com/office/drawing/2014/main" id="{CD8BE5C1-5277-9F0D-214B-6BE9AC8AC9F3}"/>
              </a:ext>
            </a:extLst>
          </p:cNvPr>
          <p:cNvSpPr>
            <a:spLocks noGrp="1"/>
          </p:cNvSpPr>
          <p:nvPr>
            <p:ph type="pic" sz="quarter" idx="16" hasCustomPrompt="1"/>
          </p:nvPr>
        </p:nvSpPr>
        <p:spPr bwMode="gray">
          <a:xfrm>
            <a:off x="4260846" y="1592262"/>
            <a:ext cx="3671888" cy="1764000"/>
          </a:xfrm>
        </p:spPr>
        <p:txBody>
          <a:bodyPr tIns="900000" anchor="ctr"/>
          <a:lstStyle>
            <a:lvl1pPr algn="ctr">
              <a:lnSpc>
                <a:spcPct val="100000"/>
              </a:lnSpc>
              <a:spcBef>
                <a:spcPts val="0"/>
              </a:spcBef>
              <a:spcAft>
                <a:spcPts val="0"/>
              </a:spcAft>
              <a:defRPr sz="7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9" name="Titel 8">
            <a:extLst>
              <a:ext uri="{FF2B5EF4-FFF2-40B4-BE49-F238E27FC236}">
                <a16:creationId xmlns:a16="http://schemas.microsoft.com/office/drawing/2014/main" id="{6D2788FA-E004-70D7-3A51-569E0F2546A4}"/>
              </a:ext>
            </a:extLst>
          </p:cNvPr>
          <p:cNvSpPr>
            <a:spLocks noGrp="1"/>
          </p:cNvSpPr>
          <p:nvPr>
            <p:ph type="title" hasCustomPrompt="1"/>
          </p:nvPr>
        </p:nvSpPr>
        <p:spPr bwMode="gray"/>
        <p:txBody>
          <a:bodyPr/>
          <a:lstStyle/>
          <a:p>
            <a:r>
              <a:rPr lang="en-US" dirty="0"/>
              <a:t>Add Title</a:t>
            </a:r>
          </a:p>
        </p:txBody>
      </p:sp>
      <p:sp>
        <p:nvSpPr>
          <p:cNvPr id="10" name="Textplatzhalter 7">
            <a:extLst>
              <a:ext uri="{FF2B5EF4-FFF2-40B4-BE49-F238E27FC236}">
                <a16:creationId xmlns:a16="http://schemas.microsoft.com/office/drawing/2014/main" id="{EEEB74CB-203B-02FC-976A-B40F94BCE8A8}"/>
              </a:ext>
            </a:extLst>
          </p:cNvPr>
          <p:cNvSpPr>
            <a:spLocks noGrp="1"/>
          </p:cNvSpPr>
          <p:nvPr>
            <p:ph type="body" sz="quarter" idx="17" hasCustomPrompt="1"/>
          </p:nvPr>
        </p:nvSpPr>
        <p:spPr bwMode="gray">
          <a:xfrm>
            <a:off x="4260848" y="3360814"/>
            <a:ext cx="3671888" cy="463474"/>
          </a:xfrm>
        </p:spPr>
        <p:txBody>
          <a:bodyPr tIns="144000"/>
          <a:lstStyle/>
          <a:p>
            <a:pPr lvl="0"/>
            <a:r>
              <a:rPr lang="en-US" dirty="0"/>
              <a:t>Add text</a:t>
            </a:r>
          </a:p>
        </p:txBody>
      </p:sp>
      <p:sp>
        <p:nvSpPr>
          <p:cNvPr id="2" name="Bildplatzhalter 15">
            <a:extLst>
              <a:ext uri="{FF2B5EF4-FFF2-40B4-BE49-F238E27FC236}">
                <a16:creationId xmlns:a16="http://schemas.microsoft.com/office/drawing/2014/main" id="{F8AC44F9-1F23-6873-474A-BE0A023DEAD7}"/>
              </a:ext>
            </a:extLst>
          </p:cNvPr>
          <p:cNvSpPr>
            <a:spLocks noGrp="1"/>
          </p:cNvSpPr>
          <p:nvPr>
            <p:ph type="pic" sz="quarter" idx="18" hasCustomPrompt="1"/>
          </p:nvPr>
        </p:nvSpPr>
        <p:spPr bwMode="gray">
          <a:xfrm>
            <a:off x="8148637" y="1594869"/>
            <a:ext cx="3671888" cy="1764000"/>
          </a:xfrm>
        </p:spPr>
        <p:txBody>
          <a:bodyPr tIns="900000" anchor="ctr"/>
          <a:lstStyle>
            <a:lvl1pPr algn="ctr">
              <a:lnSpc>
                <a:spcPct val="100000"/>
              </a:lnSpc>
              <a:spcBef>
                <a:spcPts val="0"/>
              </a:spcBef>
              <a:spcAft>
                <a:spcPts val="0"/>
              </a:spcAft>
              <a:defRPr sz="7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1" name="Textplatzhalter 7">
            <a:extLst>
              <a:ext uri="{FF2B5EF4-FFF2-40B4-BE49-F238E27FC236}">
                <a16:creationId xmlns:a16="http://schemas.microsoft.com/office/drawing/2014/main" id="{EADE0E58-96C3-B4F9-7508-58B7536F7C71}"/>
              </a:ext>
            </a:extLst>
          </p:cNvPr>
          <p:cNvSpPr>
            <a:spLocks noGrp="1"/>
          </p:cNvSpPr>
          <p:nvPr>
            <p:ph type="body" sz="quarter" idx="19" hasCustomPrompt="1"/>
          </p:nvPr>
        </p:nvSpPr>
        <p:spPr bwMode="gray">
          <a:xfrm>
            <a:off x="8148637" y="3358868"/>
            <a:ext cx="3671888" cy="464400"/>
          </a:xfrm>
        </p:spPr>
        <p:txBody>
          <a:bodyPr tIns="144000"/>
          <a:lstStyle/>
          <a:p>
            <a:pPr lvl="0"/>
            <a:r>
              <a:rPr lang="en-US" dirty="0"/>
              <a:t>Add text</a:t>
            </a:r>
          </a:p>
        </p:txBody>
      </p:sp>
      <p:sp>
        <p:nvSpPr>
          <p:cNvPr id="12" name="Bildplatzhalter 15">
            <a:extLst>
              <a:ext uri="{FF2B5EF4-FFF2-40B4-BE49-F238E27FC236}">
                <a16:creationId xmlns:a16="http://schemas.microsoft.com/office/drawing/2014/main" id="{C4D4B916-72EE-D72A-5C96-51535BE77B09}"/>
              </a:ext>
            </a:extLst>
          </p:cNvPr>
          <p:cNvSpPr>
            <a:spLocks noGrp="1"/>
          </p:cNvSpPr>
          <p:nvPr>
            <p:ph type="pic" sz="quarter" idx="20" hasCustomPrompt="1"/>
          </p:nvPr>
        </p:nvSpPr>
        <p:spPr bwMode="gray">
          <a:xfrm>
            <a:off x="371475" y="4041774"/>
            <a:ext cx="3671888" cy="1764000"/>
          </a:xfrm>
        </p:spPr>
        <p:txBody>
          <a:bodyPr tIns="900000" anchor="ctr"/>
          <a:lstStyle>
            <a:lvl1pPr algn="ctr">
              <a:lnSpc>
                <a:spcPct val="100000"/>
              </a:lnSpc>
              <a:spcBef>
                <a:spcPts val="0"/>
              </a:spcBef>
              <a:spcAft>
                <a:spcPts val="0"/>
              </a:spcAft>
              <a:defRPr sz="7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3" name="Textplatzhalter 7">
            <a:extLst>
              <a:ext uri="{FF2B5EF4-FFF2-40B4-BE49-F238E27FC236}">
                <a16:creationId xmlns:a16="http://schemas.microsoft.com/office/drawing/2014/main" id="{37F1E17B-BC6D-5885-9A9E-8DFC4EE2BF90}"/>
              </a:ext>
            </a:extLst>
          </p:cNvPr>
          <p:cNvSpPr>
            <a:spLocks noGrp="1"/>
          </p:cNvSpPr>
          <p:nvPr>
            <p:ph type="body" sz="quarter" idx="21" hasCustomPrompt="1"/>
          </p:nvPr>
        </p:nvSpPr>
        <p:spPr bwMode="gray">
          <a:xfrm>
            <a:off x="371474" y="5805774"/>
            <a:ext cx="3671888" cy="464400"/>
          </a:xfrm>
        </p:spPr>
        <p:txBody>
          <a:bodyPr tIns="144000"/>
          <a:lstStyle/>
          <a:p>
            <a:pPr lvl="0"/>
            <a:r>
              <a:rPr lang="en-US" dirty="0"/>
              <a:t>Add text</a:t>
            </a:r>
          </a:p>
        </p:txBody>
      </p:sp>
      <p:sp>
        <p:nvSpPr>
          <p:cNvPr id="14" name="Bildplatzhalter 15">
            <a:extLst>
              <a:ext uri="{FF2B5EF4-FFF2-40B4-BE49-F238E27FC236}">
                <a16:creationId xmlns:a16="http://schemas.microsoft.com/office/drawing/2014/main" id="{DC1FEB43-DE82-8732-4F57-F71B0E7269D8}"/>
              </a:ext>
            </a:extLst>
          </p:cNvPr>
          <p:cNvSpPr>
            <a:spLocks noGrp="1"/>
          </p:cNvSpPr>
          <p:nvPr>
            <p:ph type="pic" sz="quarter" idx="22" hasCustomPrompt="1"/>
          </p:nvPr>
        </p:nvSpPr>
        <p:spPr bwMode="gray">
          <a:xfrm>
            <a:off x="4259260" y="4044948"/>
            <a:ext cx="3671888" cy="1764000"/>
          </a:xfrm>
        </p:spPr>
        <p:txBody>
          <a:bodyPr tIns="900000" anchor="ctr"/>
          <a:lstStyle>
            <a:lvl1pPr algn="ctr">
              <a:lnSpc>
                <a:spcPct val="100000"/>
              </a:lnSpc>
              <a:spcBef>
                <a:spcPts val="0"/>
              </a:spcBef>
              <a:spcAft>
                <a:spcPts val="0"/>
              </a:spcAft>
              <a:defRPr sz="7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5" name="Textplatzhalter 7">
            <a:extLst>
              <a:ext uri="{FF2B5EF4-FFF2-40B4-BE49-F238E27FC236}">
                <a16:creationId xmlns:a16="http://schemas.microsoft.com/office/drawing/2014/main" id="{1677C5CF-B71C-20E0-5EC4-77FF60F7CBCA}"/>
              </a:ext>
            </a:extLst>
          </p:cNvPr>
          <p:cNvSpPr>
            <a:spLocks noGrp="1"/>
          </p:cNvSpPr>
          <p:nvPr>
            <p:ph type="body" sz="quarter" idx="23" hasCustomPrompt="1"/>
          </p:nvPr>
        </p:nvSpPr>
        <p:spPr bwMode="gray">
          <a:xfrm>
            <a:off x="4259262" y="5813500"/>
            <a:ext cx="3671888" cy="463474"/>
          </a:xfrm>
        </p:spPr>
        <p:txBody>
          <a:bodyPr tIns="144000"/>
          <a:lstStyle/>
          <a:p>
            <a:pPr lvl="0"/>
            <a:r>
              <a:rPr lang="en-US" dirty="0"/>
              <a:t>Add text</a:t>
            </a:r>
          </a:p>
        </p:txBody>
      </p:sp>
      <p:sp>
        <p:nvSpPr>
          <p:cNvPr id="16" name="Bildplatzhalter 15">
            <a:extLst>
              <a:ext uri="{FF2B5EF4-FFF2-40B4-BE49-F238E27FC236}">
                <a16:creationId xmlns:a16="http://schemas.microsoft.com/office/drawing/2014/main" id="{DFEEF33F-FBF4-3DE9-D0E5-00A10C7FC562}"/>
              </a:ext>
            </a:extLst>
          </p:cNvPr>
          <p:cNvSpPr>
            <a:spLocks noGrp="1"/>
          </p:cNvSpPr>
          <p:nvPr>
            <p:ph type="pic" sz="quarter" idx="24" hasCustomPrompt="1"/>
          </p:nvPr>
        </p:nvSpPr>
        <p:spPr bwMode="gray">
          <a:xfrm>
            <a:off x="8148637" y="4041773"/>
            <a:ext cx="3671888" cy="1764000"/>
          </a:xfrm>
        </p:spPr>
        <p:txBody>
          <a:bodyPr tIns="900000" anchor="ctr"/>
          <a:lstStyle>
            <a:lvl1pPr algn="ctr">
              <a:lnSpc>
                <a:spcPct val="100000"/>
              </a:lnSpc>
              <a:spcBef>
                <a:spcPts val="0"/>
              </a:spcBef>
              <a:spcAft>
                <a:spcPts val="0"/>
              </a:spcAft>
              <a:defRPr sz="7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17" name="Textplatzhalter 7">
            <a:extLst>
              <a:ext uri="{FF2B5EF4-FFF2-40B4-BE49-F238E27FC236}">
                <a16:creationId xmlns:a16="http://schemas.microsoft.com/office/drawing/2014/main" id="{A36A8A1C-5BB2-98A0-32C5-38F2E40CEFE6}"/>
              </a:ext>
            </a:extLst>
          </p:cNvPr>
          <p:cNvSpPr>
            <a:spLocks noGrp="1"/>
          </p:cNvSpPr>
          <p:nvPr>
            <p:ph type="body" sz="quarter" idx="25" hasCustomPrompt="1"/>
          </p:nvPr>
        </p:nvSpPr>
        <p:spPr bwMode="gray">
          <a:xfrm>
            <a:off x="8148637" y="5805773"/>
            <a:ext cx="3671888" cy="464400"/>
          </a:xfrm>
        </p:spPr>
        <p:txBody>
          <a:bodyPr tIns="144000"/>
          <a:lstStyle/>
          <a:p>
            <a:pPr lvl="0"/>
            <a:r>
              <a:rPr lang="en-US" dirty="0"/>
              <a:t>Add text</a:t>
            </a:r>
          </a:p>
        </p:txBody>
      </p:sp>
      <p:sp>
        <p:nvSpPr>
          <p:cNvPr id="18" name="Datumsplatzhalter 17">
            <a:extLst>
              <a:ext uri="{FF2B5EF4-FFF2-40B4-BE49-F238E27FC236}">
                <a16:creationId xmlns:a16="http://schemas.microsoft.com/office/drawing/2014/main" id="{A5232473-C891-573E-C486-121FF378F57C}"/>
              </a:ext>
            </a:extLst>
          </p:cNvPr>
          <p:cNvSpPr>
            <a:spLocks noGrp="1"/>
          </p:cNvSpPr>
          <p:nvPr>
            <p:ph type="dt" sz="half" idx="26"/>
          </p:nvPr>
        </p:nvSpPr>
        <p:spPr/>
        <p:txBody>
          <a:bodyPr/>
          <a:lstStyle/>
          <a:p>
            <a:fld id="{79303EF0-4E0B-2642-8F21-05EC9BAEAB55}" type="datetime3">
              <a:rPr lang="de-DE" smtClean="0"/>
              <a:t>12/10/2026</a:t>
            </a:fld>
            <a:endParaRPr lang="en-US" dirty="0"/>
          </a:p>
        </p:txBody>
      </p:sp>
      <p:sp>
        <p:nvSpPr>
          <p:cNvPr id="19" name="Fußzeilenplatzhalter 18">
            <a:extLst>
              <a:ext uri="{FF2B5EF4-FFF2-40B4-BE49-F238E27FC236}">
                <a16:creationId xmlns:a16="http://schemas.microsoft.com/office/drawing/2014/main" id="{7302FC03-B491-A207-7DBA-127BB90729DD}"/>
              </a:ext>
            </a:extLst>
          </p:cNvPr>
          <p:cNvSpPr>
            <a:spLocks noGrp="1"/>
          </p:cNvSpPr>
          <p:nvPr>
            <p:ph type="ftr" sz="quarter" idx="27"/>
          </p:nvPr>
        </p:nvSpPr>
        <p:spPr/>
        <p:txBody>
          <a:bodyPr/>
          <a:lstStyle/>
          <a:p>
            <a:r>
              <a:rPr lang="en-US"/>
              <a:t>Dominik Fuchß et al. - ExArch: Enabling Architecture Traceability by LLM-based Architecture Component Name Extraction</a:t>
            </a:r>
            <a:endParaRPr lang="en-US" dirty="0"/>
          </a:p>
        </p:txBody>
      </p:sp>
      <p:sp>
        <p:nvSpPr>
          <p:cNvPr id="20" name="Foliennummernplatzhalter 19">
            <a:extLst>
              <a:ext uri="{FF2B5EF4-FFF2-40B4-BE49-F238E27FC236}">
                <a16:creationId xmlns:a16="http://schemas.microsoft.com/office/drawing/2014/main" id="{8B67C2D4-3135-E49A-5148-63257685678A}"/>
              </a:ext>
            </a:extLst>
          </p:cNvPr>
          <p:cNvSpPr>
            <a:spLocks noGrp="1"/>
          </p:cNvSpPr>
          <p:nvPr>
            <p:ph type="sldNum" sz="quarter" idx="28"/>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428762057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368300"/>
            <a:ext cx="7561263" cy="4681537"/>
          </a:xfrm>
        </p:spPr>
        <p:txBody>
          <a:bodyPr/>
          <a:lstStyle>
            <a:lvl1pPr marL="432000" indent="-432000">
              <a:buClrTx/>
              <a:buFont typeface="Franklin Gothic Medium" panose="020B0603020102020204" pitchFamily="34" charset="0"/>
              <a:buChar char="”"/>
              <a:defRPr sz="5000"/>
            </a:lvl1pPr>
          </a:lstStyle>
          <a:p>
            <a:pPr lvl="0"/>
            <a:r>
              <a:rPr lang="en-US" dirty="0"/>
              <a:t>Add text</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4259262" y="5265738"/>
            <a:ext cx="3673475" cy="1011236"/>
          </a:xfrm>
        </p:spPr>
        <p:txBody>
          <a:bodyPr anchor="b"/>
          <a:lstStyle>
            <a:lvl1pPr algn="r">
              <a:lnSpc>
                <a:spcPct val="85000"/>
              </a:lnSpc>
              <a:spcBef>
                <a:spcPts val="300"/>
              </a:spcBef>
              <a:spcAft>
                <a:spcPts val="300"/>
              </a:spcAft>
              <a:defRPr sz="1800" b="1">
                <a:solidFill>
                  <a:schemeClr val="accent1"/>
                </a:solidFill>
              </a:defRPr>
            </a:lvl1pPr>
            <a:lvl2pPr marL="0" indent="0" algn="r">
              <a:lnSpc>
                <a:spcPct val="110000"/>
              </a:lnSpc>
              <a:spcBef>
                <a:spcPts val="300"/>
              </a:spcBef>
              <a:spcAft>
                <a:spcPts val="300"/>
              </a:spcAft>
              <a:buFont typeface="Arial" panose="020B0604020202020204" pitchFamily="34" charset="0"/>
              <a:buNone/>
              <a:defRPr sz="1400" b="0">
                <a:solidFill>
                  <a:schemeClr val="tx1"/>
                </a:solidFill>
              </a:defRPr>
            </a:lvl2pPr>
            <a:lvl3pPr marL="0" indent="0" algn="r">
              <a:lnSpc>
                <a:spcPct val="110000"/>
              </a:lnSpc>
              <a:spcBef>
                <a:spcPts val="300"/>
              </a:spcBef>
              <a:spcAft>
                <a:spcPts val="300"/>
              </a:spcAft>
              <a:buFont typeface="Arial" panose="020B0604020202020204" pitchFamily="34" charset="0"/>
              <a:buNone/>
              <a:defRPr sz="1400" b="0">
                <a:solidFill>
                  <a:schemeClr val="tx1"/>
                </a:solidFill>
              </a:defRPr>
            </a:lvl3pPr>
            <a:lvl4pPr marL="0" indent="0" algn="r">
              <a:lnSpc>
                <a:spcPct val="110000"/>
              </a:lnSpc>
              <a:spcBef>
                <a:spcPts val="300"/>
              </a:spcBef>
              <a:spcAft>
                <a:spcPts val="300"/>
              </a:spcAft>
              <a:buNone/>
              <a:defRPr sz="1400" b="0">
                <a:solidFill>
                  <a:schemeClr val="tx1"/>
                </a:solidFill>
              </a:defRPr>
            </a:lvl4pPr>
            <a:lvl5pPr marL="0" indent="0" algn="r">
              <a:lnSpc>
                <a:spcPct val="110000"/>
              </a:lnSpc>
              <a:spcBef>
                <a:spcPts val="300"/>
              </a:spcBef>
              <a:spcAft>
                <a:spcPts val="300"/>
              </a:spcAft>
              <a:buFont typeface="Arial" panose="020B0604020202020204" pitchFamily="34" charset="0"/>
              <a:buNone/>
              <a:defRPr sz="1400" b="0">
                <a:solidFill>
                  <a:schemeClr val="tx1"/>
                </a:solidFill>
              </a:defRPr>
            </a:lvl5pPr>
            <a:lvl6pPr marL="0" indent="0" algn="r">
              <a:lnSpc>
                <a:spcPct val="110000"/>
              </a:lnSpc>
              <a:spcBef>
                <a:spcPts val="300"/>
              </a:spcBef>
              <a:spcAft>
                <a:spcPts val="300"/>
              </a:spcAft>
              <a:buFont typeface="Arial" panose="020B0604020202020204" pitchFamily="34" charset="0"/>
              <a:buNone/>
              <a:defRPr sz="1400" b="0">
                <a:solidFill>
                  <a:schemeClr val="tx1"/>
                </a:solidFill>
              </a:defRPr>
            </a:lvl6pPr>
            <a:lvl7pPr marL="0" indent="0" algn="r">
              <a:lnSpc>
                <a:spcPct val="110000"/>
              </a:lnSpc>
              <a:spcBef>
                <a:spcPts val="300"/>
              </a:spcBef>
              <a:spcAft>
                <a:spcPts val="300"/>
              </a:spcAft>
              <a:buFont typeface="Arial" panose="020B0604020202020204" pitchFamily="34" charset="0"/>
              <a:buNone/>
              <a:defRPr sz="1400" b="0">
                <a:solidFill>
                  <a:schemeClr val="tx1"/>
                </a:solidFill>
              </a:defRPr>
            </a:lvl7pPr>
            <a:lvl8pPr marL="0" indent="0" algn="r">
              <a:lnSpc>
                <a:spcPct val="110000"/>
              </a:lnSpc>
              <a:spcBef>
                <a:spcPts val="300"/>
              </a:spcBef>
              <a:spcAft>
                <a:spcPts val="300"/>
              </a:spcAft>
              <a:buFont typeface="Arial" panose="020B0604020202020204" pitchFamily="34" charset="0"/>
              <a:buNone/>
              <a:defRPr sz="1400" b="0">
                <a:solidFill>
                  <a:schemeClr val="tx1"/>
                </a:solidFill>
              </a:defRPr>
            </a:lvl8pPr>
            <a:lvl9pPr marL="0" indent="0" algn="r">
              <a:lnSpc>
                <a:spcPct val="110000"/>
              </a:lnSpc>
              <a:spcBef>
                <a:spcPts val="300"/>
              </a:spcBef>
              <a:spcAft>
                <a:spcPts val="300"/>
              </a:spcAft>
              <a:buFont typeface="Arial" panose="020B0604020202020204" pitchFamily="34" charset="0"/>
              <a:buNone/>
              <a:defRPr sz="1400" b="0">
                <a:solidFill>
                  <a:schemeClr val="tx1"/>
                </a:solidFill>
              </a:defRPr>
            </a:lvl9pPr>
          </a:lstStyle>
          <a:p>
            <a:pPr marL="0" marR="0" lvl="0" indent="0" algn="r" defTabSz="914400" rtl="0" eaLnBrk="1" fontAlgn="auto" latinLnBrk="0" hangingPunct="1">
              <a:lnSpc>
                <a:spcPct val="85000"/>
              </a:lnSpc>
              <a:spcBef>
                <a:spcPts val="300"/>
              </a:spcBef>
              <a:spcAft>
                <a:spcPts val="300"/>
              </a:spcAft>
              <a:buClrTx/>
              <a:buSzTx/>
              <a:buFont typeface="Arial" panose="020B0604020202020204" pitchFamily="34" charset="0"/>
              <a:buNone/>
              <a:tabLst/>
              <a:defRPr/>
            </a:pPr>
            <a:r>
              <a:rPr lang="en-US" dirty="0"/>
              <a:t>Add text</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8148638" y="1"/>
            <a:ext cx="4043362" cy="6857999"/>
          </a:xfrm>
        </p:spPr>
        <p:txBody>
          <a:bodyPr tIns="900000" anchor="ctr"/>
          <a:lstStyle>
            <a:lvl1pPr algn="ctr">
              <a:lnSpc>
                <a:spcPct val="100000"/>
              </a:lnSpc>
              <a:spcBef>
                <a:spcPts val="0"/>
              </a:spcBef>
              <a:spcAft>
                <a:spcPts val="0"/>
              </a:spcAft>
              <a:defRPr sz="1000"/>
            </a:lvl1pPr>
          </a:lstStyle>
          <a:p>
            <a:r>
              <a:rPr lang="en-US" dirty="0"/>
              <a:t>Insert picture by clicking on the symbol. </a:t>
            </a:r>
            <a:br>
              <a:rPr lang="en-US" dirty="0"/>
            </a:br>
            <a:br>
              <a:rPr lang="en-US" dirty="0"/>
            </a:br>
            <a:r>
              <a:rPr lang="en-US" dirty="0"/>
              <a:t>Alternatively, copy the image to the clipboard,</a:t>
            </a:r>
            <a:br>
              <a:rPr lang="en-US" dirty="0"/>
            </a:br>
            <a:r>
              <a:rPr lang="en-US" dirty="0"/>
              <a:t> select the placeholder and paste the image.</a:t>
            </a:r>
          </a:p>
        </p:txBody>
      </p:sp>
      <p:sp>
        <p:nvSpPr>
          <p:cNvPr id="4" name="Rechteck 3">
            <a:extLst>
              <a:ext uri="{FF2B5EF4-FFF2-40B4-BE49-F238E27FC236}">
                <a16:creationId xmlns:a16="http://schemas.microsoft.com/office/drawing/2014/main" id="{DA2B4EB0-6F81-8A92-AEB6-3A876DF968E9}"/>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en-US" sz="1000" b="1" dirty="0">
                <a:solidFill>
                  <a:schemeClr val="tx1"/>
                </a:solidFill>
              </a:rPr>
              <a:t>Logo Color</a:t>
            </a:r>
          </a:p>
          <a:p>
            <a:pPr algn="l"/>
            <a:r>
              <a:rPr lang="en-US" sz="1000" dirty="0">
                <a:solidFill>
                  <a:schemeClr val="tx1"/>
                </a:solidFill>
              </a:rPr>
              <a:t>For light images, </a:t>
            </a:r>
            <a:br>
              <a:rPr lang="en-US" sz="1000" dirty="0">
                <a:solidFill>
                  <a:schemeClr val="tx1"/>
                </a:solidFill>
              </a:rPr>
            </a:br>
            <a:r>
              <a:rPr lang="en-US" sz="1000" dirty="0">
                <a:solidFill>
                  <a:schemeClr val="tx1"/>
                </a:solidFill>
              </a:rPr>
              <a:t>the logo color can </a:t>
            </a:r>
            <a:br>
              <a:rPr lang="en-US" sz="1000" dirty="0">
                <a:solidFill>
                  <a:schemeClr val="tx1"/>
                </a:solidFill>
              </a:rPr>
            </a:br>
            <a:r>
              <a:rPr lang="en-US" sz="1000" dirty="0">
                <a:solidFill>
                  <a:schemeClr val="tx1"/>
                </a:solidFill>
              </a:rPr>
              <a:t>be changed to black.</a:t>
            </a:r>
          </a:p>
        </p:txBody>
      </p:sp>
      <p:sp>
        <p:nvSpPr>
          <p:cNvPr id="9" name="Datumsplatzhalter 8">
            <a:extLst>
              <a:ext uri="{FF2B5EF4-FFF2-40B4-BE49-F238E27FC236}">
                <a16:creationId xmlns:a16="http://schemas.microsoft.com/office/drawing/2014/main" id="{0B1A5CA9-F444-9ABD-A3CA-65CB055B04B9}"/>
              </a:ext>
            </a:extLst>
          </p:cNvPr>
          <p:cNvSpPr>
            <a:spLocks noGrp="1"/>
          </p:cNvSpPr>
          <p:nvPr>
            <p:ph type="dt" sz="half" idx="16"/>
          </p:nvPr>
        </p:nvSpPr>
        <p:spPr/>
        <p:txBody>
          <a:bodyPr/>
          <a:lstStyle/>
          <a:p>
            <a:fld id="{8791B3CA-5862-B148-BA3C-22A07F086770}" type="datetime3">
              <a:rPr lang="de-DE" smtClean="0"/>
              <a:t>12/10/2026</a:t>
            </a:fld>
            <a:endParaRPr lang="en-US" dirty="0"/>
          </a:p>
        </p:txBody>
      </p:sp>
      <p:sp>
        <p:nvSpPr>
          <p:cNvPr id="10" name="Fußzeilenplatzhalter 9">
            <a:extLst>
              <a:ext uri="{FF2B5EF4-FFF2-40B4-BE49-F238E27FC236}">
                <a16:creationId xmlns:a16="http://schemas.microsoft.com/office/drawing/2014/main" id="{5110DDBB-783E-176F-3138-CDB539444CF1}"/>
              </a:ext>
            </a:extLst>
          </p:cNvPr>
          <p:cNvSpPr>
            <a:spLocks noGrp="1"/>
          </p:cNvSpPr>
          <p:nvPr>
            <p:ph type="ftr" sz="quarter" idx="17"/>
          </p:nvPr>
        </p:nvSpPr>
        <p:spPr/>
        <p:txBody>
          <a:bodyPr/>
          <a:lstStyle/>
          <a:p>
            <a:r>
              <a:rPr lang="en-US"/>
              <a:t>Dominik Fuchß et al. - ExArch: Enabling Architecture Traceability by LLM-based Architecture Component Name Extraction</a:t>
            </a:r>
            <a:endParaRPr lang="en-US" dirty="0"/>
          </a:p>
        </p:txBody>
      </p:sp>
      <p:sp>
        <p:nvSpPr>
          <p:cNvPr id="11" name="Foliennummernplatzhalter 10">
            <a:extLst>
              <a:ext uri="{FF2B5EF4-FFF2-40B4-BE49-F238E27FC236}">
                <a16:creationId xmlns:a16="http://schemas.microsoft.com/office/drawing/2014/main" id="{C1568248-D3ED-9CDD-8765-05A7F7D909A9}"/>
              </a:ext>
            </a:extLst>
          </p:cNvPr>
          <p:cNvSpPr>
            <a:spLocks noGrp="1"/>
          </p:cNvSpPr>
          <p:nvPr>
            <p:ph type="sldNum" sz="quarter" idx="18"/>
          </p:nvPr>
        </p:nvSpPr>
        <p:spPr/>
        <p:txBody>
          <a:bodyPr/>
          <a:lstStyle/>
          <a:p>
            <a:fld id="{776FC98F-84AD-404B-BCCB-49E092AA6DE0}" type="slidenum">
              <a:rPr lang="en-US" smtClean="0"/>
              <a:pPr/>
              <a:t>‹#›</a:t>
            </a:fld>
            <a:endParaRPr lang="en-US" dirty="0"/>
          </a:p>
        </p:txBody>
      </p:sp>
      <p:sp>
        <p:nvSpPr>
          <p:cNvPr id="5" name="SmartArt Placeholder 4">
            <a:extLst>
              <a:ext uri="{FF2B5EF4-FFF2-40B4-BE49-F238E27FC236}">
                <a16:creationId xmlns:a16="http://schemas.microsoft.com/office/drawing/2014/main" id="{CD118D49-289F-F3C3-A4F7-A7BAA877B06B}"/>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en-US" noProof="1"/>
              <a:t> dsafasdfadsfdsfasdfsadfasdfadsf sdaf asdfasdf</a:t>
            </a:r>
          </a:p>
        </p:txBody>
      </p:sp>
    </p:spTree>
    <p:extLst>
      <p:ext uri="{BB962C8B-B14F-4D97-AF65-F5344CB8AC3E}">
        <p14:creationId xmlns:p14="http://schemas.microsoft.com/office/powerpoint/2010/main" val="3156005636"/>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Highlight Picture">
    <p:spTree>
      <p:nvGrpSpPr>
        <p:cNvPr id="1" name=""/>
        <p:cNvGrpSpPr/>
        <p:nvPr/>
      </p:nvGrpSpPr>
      <p:grpSpPr>
        <a:xfrm>
          <a:off x="0" y="0"/>
          <a:ext cx="0" cy="0"/>
          <a:chOff x="0" y="0"/>
          <a:chExt cx="0" cy="0"/>
        </a:xfrm>
      </p:grpSpPr>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0" y="0"/>
            <a:ext cx="12192000" cy="6857999"/>
          </a:xfrm>
          <a:solidFill>
            <a:schemeClr val="tx1"/>
          </a:solidFill>
        </p:spPr>
        <p:txBody>
          <a:bodyPr tIns="0" rIns="360000" anchor="ctr"/>
          <a:lstStyle>
            <a:lvl1pPr algn="r">
              <a:lnSpc>
                <a:spcPct val="100000"/>
              </a:lnSpc>
              <a:spcBef>
                <a:spcPts val="0"/>
              </a:spcBef>
              <a:spcAft>
                <a:spcPts val="0"/>
              </a:spcAft>
              <a:defRPr sz="1000">
                <a:solidFill>
                  <a:schemeClr val="bg1"/>
                </a:solidFill>
              </a:defRPr>
            </a:lvl1pPr>
          </a:lstStyle>
          <a:p>
            <a:r>
              <a:rPr lang="en-US" dirty="0"/>
              <a:t>Copy the image to the clipboard,</a:t>
            </a:r>
            <a:br>
              <a:rPr lang="en-US" dirty="0"/>
            </a:br>
            <a:r>
              <a:rPr lang="en-US" dirty="0"/>
              <a:t> select the placeholder </a:t>
            </a:r>
            <a:br>
              <a:rPr lang="en-US" dirty="0"/>
            </a:br>
            <a:r>
              <a:rPr lang="en-US" dirty="0"/>
              <a:t>and paste the image.</a:t>
            </a:r>
          </a:p>
        </p:txBody>
      </p:sp>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1" y="0"/>
            <a:ext cx="9875838" cy="6858000"/>
          </a:xfrm>
          <a:gradFill>
            <a:gsLst>
              <a:gs pos="0">
                <a:schemeClr val="tx1">
                  <a:alpha val="50000"/>
                </a:schemeClr>
              </a:gs>
              <a:gs pos="45000">
                <a:schemeClr val="tx1">
                  <a:alpha val="0"/>
                </a:schemeClr>
              </a:gs>
            </a:gsLst>
            <a:lin ang="3600000" scaled="0"/>
          </a:gradFill>
        </p:spPr>
        <p:txBody>
          <a:bodyPr lIns="370800" tIns="367200"/>
          <a:lstStyle>
            <a:lvl1pPr marL="0" indent="0">
              <a:buClrTx/>
              <a:buFont typeface="Franklin Gothic Medium" panose="020B0603020102020204" pitchFamily="34" charset="0"/>
              <a:buNone/>
              <a:defRPr sz="5000">
                <a:solidFill>
                  <a:schemeClr val="bg1"/>
                </a:solidFill>
              </a:defRPr>
            </a:lvl1pPr>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8148638" y="5265738"/>
            <a:ext cx="3671887" cy="1011236"/>
          </a:xfrm>
        </p:spPr>
        <p:txBody>
          <a:bodyPr anchor="t"/>
          <a:lstStyle>
            <a:lvl1pPr algn="r">
              <a:lnSpc>
                <a:spcPct val="85000"/>
              </a:lnSpc>
              <a:spcBef>
                <a:spcPts val="300"/>
              </a:spcBef>
              <a:spcAft>
                <a:spcPts val="300"/>
              </a:spcAft>
              <a:defRPr sz="2000" b="1">
                <a:solidFill>
                  <a:schemeClr val="bg1"/>
                </a:solidFill>
              </a:defRPr>
            </a:lvl1pPr>
            <a:lvl2pPr marL="0" indent="0" algn="r">
              <a:lnSpc>
                <a:spcPct val="110000"/>
              </a:lnSpc>
              <a:spcBef>
                <a:spcPts val="300"/>
              </a:spcBef>
              <a:spcAft>
                <a:spcPts val="300"/>
              </a:spcAft>
              <a:buFont typeface="Arial" panose="020B0604020202020204" pitchFamily="34" charset="0"/>
              <a:buNone/>
              <a:defRPr sz="1600" b="0">
                <a:solidFill>
                  <a:schemeClr val="bg1"/>
                </a:solidFill>
              </a:defRPr>
            </a:lvl2pPr>
            <a:lvl3pPr marL="0" indent="0" algn="r">
              <a:lnSpc>
                <a:spcPct val="110000"/>
              </a:lnSpc>
              <a:spcBef>
                <a:spcPts val="300"/>
              </a:spcBef>
              <a:spcAft>
                <a:spcPts val="300"/>
              </a:spcAft>
              <a:buFont typeface="Arial" panose="020B0604020202020204" pitchFamily="34" charset="0"/>
              <a:buNone/>
              <a:defRPr sz="1600" b="0">
                <a:solidFill>
                  <a:schemeClr val="bg1"/>
                </a:solidFill>
              </a:defRPr>
            </a:lvl3pPr>
            <a:lvl4pPr marL="0" indent="0" algn="r">
              <a:lnSpc>
                <a:spcPct val="110000"/>
              </a:lnSpc>
              <a:spcBef>
                <a:spcPts val="300"/>
              </a:spcBef>
              <a:spcAft>
                <a:spcPts val="300"/>
              </a:spcAft>
              <a:buNone/>
              <a:defRPr sz="1600" b="0">
                <a:solidFill>
                  <a:schemeClr val="bg1"/>
                </a:solidFill>
              </a:defRPr>
            </a:lvl4pPr>
            <a:lvl5pPr marL="0" indent="0" algn="r">
              <a:lnSpc>
                <a:spcPct val="110000"/>
              </a:lnSpc>
              <a:spcBef>
                <a:spcPts val="300"/>
              </a:spcBef>
              <a:spcAft>
                <a:spcPts val="300"/>
              </a:spcAft>
              <a:buFont typeface="Arial" panose="020B0604020202020204" pitchFamily="34" charset="0"/>
              <a:buNone/>
              <a:defRPr sz="1600" b="0">
                <a:solidFill>
                  <a:schemeClr val="bg1"/>
                </a:solidFill>
              </a:defRPr>
            </a:lvl5pPr>
            <a:lvl6pPr marL="0" indent="0" algn="r">
              <a:lnSpc>
                <a:spcPct val="110000"/>
              </a:lnSpc>
              <a:spcBef>
                <a:spcPts val="300"/>
              </a:spcBef>
              <a:spcAft>
                <a:spcPts val="300"/>
              </a:spcAft>
              <a:buFont typeface="Arial" panose="020B0604020202020204" pitchFamily="34" charset="0"/>
              <a:buNone/>
              <a:defRPr sz="1600" b="0">
                <a:solidFill>
                  <a:schemeClr val="bg1"/>
                </a:solidFill>
              </a:defRPr>
            </a:lvl6pPr>
            <a:lvl7pPr marL="0" indent="0" algn="r">
              <a:lnSpc>
                <a:spcPct val="110000"/>
              </a:lnSpc>
              <a:spcBef>
                <a:spcPts val="300"/>
              </a:spcBef>
              <a:spcAft>
                <a:spcPts val="300"/>
              </a:spcAft>
              <a:buFont typeface="Arial" panose="020B0604020202020204" pitchFamily="34" charset="0"/>
              <a:buNone/>
              <a:defRPr sz="1600" b="0">
                <a:solidFill>
                  <a:schemeClr val="bg1"/>
                </a:solidFill>
              </a:defRPr>
            </a:lvl7pPr>
            <a:lvl8pPr marL="0" indent="0" algn="r">
              <a:lnSpc>
                <a:spcPct val="110000"/>
              </a:lnSpc>
              <a:spcBef>
                <a:spcPts val="300"/>
              </a:spcBef>
              <a:spcAft>
                <a:spcPts val="300"/>
              </a:spcAft>
              <a:buFont typeface="Arial" panose="020B0604020202020204" pitchFamily="34" charset="0"/>
              <a:buNone/>
              <a:defRPr sz="1600" b="0">
                <a:solidFill>
                  <a:schemeClr val="bg1"/>
                </a:solidFill>
              </a:defRPr>
            </a:lvl8pPr>
            <a:lvl9pPr marL="0" indent="0" algn="r">
              <a:lnSpc>
                <a:spcPct val="110000"/>
              </a:lnSpc>
              <a:spcBef>
                <a:spcPts val="300"/>
              </a:spcBef>
              <a:spcAft>
                <a:spcPts val="300"/>
              </a:spcAft>
              <a:buFont typeface="Arial" panose="020B0604020202020204" pitchFamily="34" charset="0"/>
              <a:buNone/>
              <a:defRPr sz="1600" b="0">
                <a:solidFill>
                  <a:schemeClr val="bg1"/>
                </a:solidFill>
              </a:defRPr>
            </a:lvl9pPr>
          </a:lstStyle>
          <a:p>
            <a:pPr lvl="0"/>
            <a:r>
              <a:rPr lang="en-US" dirty="0"/>
              <a:t>Add text</a:t>
            </a:r>
          </a:p>
        </p:txBody>
      </p:sp>
      <p:sp>
        <p:nvSpPr>
          <p:cNvPr id="4" name="Rechteck 3">
            <a:extLst>
              <a:ext uri="{FF2B5EF4-FFF2-40B4-BE49-F238E27FC236}">
                <a16:creationId xmlns:a16="http://schemas.microsoft.com/office/drawing/2014/main" id="{25E8BE99-BBFE-1166-A5A4-5E8F865BC339}"/>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en-US" sz="1000" b="1" dirty="0">
                <a:solidFill>
                  <a:schemeClr val="tx1"/>
                </a:solidFill>
              </a:rPr>
              <a:t>Logo Color</a:t>
            </a:r>
          </a:p>
          <a:p>
            <a:pPr algn="l"/>
            <a:r>
              <a:rPr lang="en-US" sz="1000" dirty="0">
                <a:solidFill>
                  <a:schemeClr val="tx1"/>
                </a:solidFill>
              </a:rPr>
              <a:t>For light images, </a:t>
            </a:r>
            <a:br>
              <a:rPr lang="en-US" sz="1000" dirty="0">
                <a:solidFill>
                  <a:schemeClr val="tx1"/>
                </a:solidFill>
              </a:rPr>
            </a:br>
            <a:r>
              <a:rPr lang="en-US" sz="1000" dirty="0">
                <a:solidFill>
                  <a:schemeClr val="tx1"/>
                </a:solidFill>
              </a:rPr>
              <a:t>the logo color can </a:t>
            </a:r>
            <a:br>
              <a:rPr lang="en-US" sz="1000" dirty="0">
                <a:solidFill>
                  <a:schemeClr val="tx1"/>
                </a:solidFill>
              </a:rPr>
            </a:br>
            <a:r>
              <a:rPr lang="en-US" sz="1000" dirty="0">
                <a:solidFill>
                  <a:schemeClr val="tx1"/>
                </a:solidFill>
              </a:rPr>
              <a:t>be changed to black.</a:t>
            </a:r>
          </a:p>
        </p:txBody>
      </p:sp>
      <p:sp>
        <p:nvSpPr>
          <p:cNvPr id="9" name="Datumsplatzhalter 8">
            <a:extLst>
              <a:ext uri="{FF2B5EF4-FFF2-40B4-BE49-F238E27FC236}">
                <a16:creationId xmlns:a16="http://schemas.microsoft.com/office/drawing/2014/main" id="{475F87F0-97BD-75C5-3B01-5453495E2DAF}"/>
              </a:ext>
            </a:extLst>
          </p:cNvPr>
          <p:cNvSpPr>
            <a:spLocks noGrp="1"/>
          </p:cNvSpPr>
          <p:nvPr>
            <p:ph type="dt" sz="half" idx="16"/>
          </p:nvPr>
        </p:nvSpPr>
        <p:spPr/>
        <p:txBody>
          <a:bodyPr/>
          <a:lstStyle>
            <a:lvl1pPr>
              <a:defRPr>
                <a:solidFill>
                  <a:schemeClr val="bg1"/>
                </a:solidFill>
              </a:defRPr>
            </a:lvl1pPr>
          </a:lstStyle>
          <a:p>
            <a:fld id="{7EA0A303-40D8-1A4A-9668-79DD580ACE5C}" type="datetime3">
              <a:rPr lang="de-DE" smtClean="0"/>
              <a:t>12/10/2026</a:t>
            </a:fld>
            <a:endParaRPr lang="en-US" dirty="0"/>
          </a:p>
        </p:txBody>
      </p:sp>
      <p:sp>
        <p:nvSpPr>
          <p:cNvPr id="10" name="Fußzeilenplatzhalter 9">
            <a:extLst>
              <a:ext uri="{FF2B5EF4-FFF2-40B4-BE49-F238E27FC236}">
                <a16:creationId xmlns:a16="http://schemas.microsoft.com/office/drawing/2014/main" id="{69DC4A23-8BC7-B256-93F3-F3D72EA72D2E}"/>
              </a:ext>
            </a:extLst>
          </p:cNvPr>
          <p:cNvSpPr>
            <a:spLocks noGrp="1"/>
          </p:cNvSpPr>
          <p:nvPr>
            <p:ph type="ftr" sz="quarter" idx="17"/>
          </p:nvPr>
        </p:nvSpPr>
        <p:spPr/>
        <p:txBody>
          <a:bodyPr/>
          <a:lstStyle>
            <a:lvl1pPr>
              <a:defRPr>
                <a:solidFill>
                  <a:schemeClr val="bg1"/>
                </a:solidFill>
              </a:defRPr>
            </a:lvl1pPr>
          </a:lstStyle>
          <a:p>
            <a:r>
              <a:rPr lang="en-US"/>
              <a:t>Dominik Fuchß et al. - ExArch: Enabling Architecture Traceability by LLM-based Architecture Component Name Extraction</a:t>
            </a:r>
            <a:endParaRPr lang="en-US" dirty="0"/>
          </a:p>
        </p:txBody>
      </p:sp>
      <p:sp>
        <p:nvSpPr>
          <p:cNvPr id="11" name="Foliennummernplatzhalter 10">
            <a:extLst>
              <a:ext uri="{FF2B5EF4-FFF2-40B4-BE49-F238E27FC236}">
                <a16:creationId xmlns:a16="http://schemas.microsoft.com/office/drawing/2014/main" id="{B12BEC3C-F478-347A-87BC-A57694C03C4A}"/>
              </a:ext>
            </a:extLst>
          </p:cNvPr>
          <p:cNvSpPr>
            <a:spLocks noGrp="1"/>
          </p:cNvSpPr>
          <p:nvPr>
            <p:ph type="sldNum" sz="quarter" idx="18"/>
          </p:nvPr>
        </p:nvSpPr>
        <p:spPr/>
        <p:txBody>
          <a:bodyPr/>
          <a:lstStyle>
            <a:lvl1pPr>
              <a:defRPr>
                <a:solidFill>
                  <a:schemeClr val="bg1"/>
                </a:solidFill>
              </a:defRPr>
            </a:lvl1pPr>
          </a:lstStyle>
          <a:p>
            <a:fld id="{776FC98F-84AD-404B-BCCB-49E092AA6DE0}" type="slidenum">
              <a:rPr lang="en-US" smtClean="0"/>
              <a:pPr/>
              <a:t>‹#›</a:t>
            </a:fld>
            <a:endParaRPr lang="en-US" dirty="0"/>
          </a:p>
        </p:txBody>
      </p:sp>
      <p:sp>
        <p:nvSpPr>
          <p:cNvPr id="5" name="SmartArt Placeholder 4">
            <a:extLst>
              <a:ext uri="{FF2B5EF4-FFF2-40B4-BE49-F238E27FC236}">
                <a16:creationId xmlns:a16="http://schemas.microsoft.com/office/drawing/2014/main" id="{5CFA640E-0C3B-EC08-4180-576AB4B63F75}"/>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en-US" noProof="1"/>
              <a:t> dsafasdfadsfdsfasdfsadfasdfadsf sdaf asdfasdf</a:t>
            </a:r>
          </a:p>
        </p:txBody>
      </p:sp>
    </p:spTree>
    <p:extLst>
      <p:ext uri="{BB962C8B-B14F-4D97-AF65-F5344CB8AC3E}">
        <p14:creationId xmlns:p14="http://schemas.microsoft.com/office/powerpoint/2010/main" val="1128622433"/>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Highlight Picture and Text">
    <p:spTree>
      <p:nvGrpSpPr>
        <p:cNvPr id="1" name=""/>
        <p:cNvGrpSpPr/>
        <p:nvPr/>
      </p:nvGrpSpPr>
      <p:grpSpPr>
        <a:xfrm>
          <a:off x="0" y="0"/>
          <a:ext cx="0" cy="0"/>
          <a:chOff x="0" y="0"/>
          <a:chExt cx="0" cy="0"/>
        </a:xfrm>
      </p:grpSpPr>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0" y="0"/>
            <a:ext cx="12192000" cy="6857999"/>
          </a:xfrm>
          <a:solidFill>
            <a:schemeClr val="tx1"/>
          </a:solidFill>
        </p:spPr>
        <p:txBody>
          <a:bodyPr tIns="0" rIns="360000" anchor="ctr"/>
          <a:lstStyle>
            <a:lvl1pPr algn="r">
              <a:lnSpc>
                <a:spcPct val="100000"/>
              </a:lnSpc>
              <a:spcBef>
                <a:spcPts val="0"/>
              </a:spcBef>
              <a:spcAft>
                <a:spcPts val="0"/>
              </a:spcAft>
              <a:defRPr sz="1000">
                <a:solidFill>
                  <a:schemeClr val="bg1"/>
                </a:solidFill>
              </a:defRPr>
            </a:lvl1pPr>
          </a:lstStyle>
          <a:p>
            <a:r>
              <a:rPr lang="en-US" dirty="0"/>
              <a:t>Copy the image to the clipboard,</a:t>
            </a:r>
            <a:br>
              <a:rPr lang="en-US" dirty="0"/>
            </a:br>
            <a:r>
              <a:rPr lang="en-US" dirty="0"/>
              <a:t> select the placeholder </a:t>
            </a:r>
            <a:br>
              <a:rPr lang="en-US" dirty="0"/>
            </a:br>
            <a:r>
              <a:rPr lang="en-US" dirty="0"/>
              <a:t>and paste the image.</a:t>
            </a:r>
          </a:p>
        </p:txBody>
      </p:sp>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1" y="0"/>
            <a:ext cx="9875838" cy="6858000"/>
          </a:xfrm>
          <a:gradFill>
            <a:gsLst>
              <a:gs pos="0">
                <a:schemeClr val="tx1">
                  <a:alpha val="50000"/>
                </a:schemeClr>
              </a:gs>
              <a:gs pos="45000">
                <a:schemeClr val="tx1">
                  <a:alpha val="0"/>
                </a:schemeClr>
              </a:gs>
            </a:gsLst>
            <a:lin ang="3600000" scaled="0"/>
          </a:gradFill>
        </p:spPr>
        <p:txBody>
          <a:bodyPr lIns="370800" tIns="367200"/>
          <a:lstStyle>
            <a:lvl1pPr marL="0" indent="0">
              <a:buClrTx/>
              <a:buFont typeface="Franklin Gothic Medium" panose="020B0603020102020204" pitchFamily="34" charset="0"/>
              <a:buNone/>
              <a:defRPr sz="3500">
                <a:solidFill>
                  <a:schemeClr val="bg1"/>
                </a:solidFill>
              </a:defRPr>
            </a:lvl1pPr>
          </a:lstStyle>
          <a:p>
            <a:r>
              <a:rPr lang="en-US" dirty="0"/>
              <a:t>Add Title</a:t>
            </a:r>
          </a:p>
        </p:txBody>
      </p:sp>
      <p:sp>
        <p:nvSpPr>
          <p:cNvPr id="4" name="Textplatzhalter 3">
            <a:extLst>
              <a:ext uri="{FF2B5EF4-FFF2-40B4-BE49-F238E27FC236}">
                <a16:creationId xmlns:a16="http://schemas.microsoft.com/office/drawing/2014/main" id="{F74B639C-9221-9BDD-0103-AF80E5F4FC62}"/>
              </a:ext>
            </a:extLst>
          </p:cNvPr>
          <p:cNvSpPr>
            <a:spLocks noGrp="1"/>
          </p:cNvSpPr>
          <p:nvPr>
            <p:ph type="body" sz="quarter" idx="17" hasCustomPrompt="1"/>
          </p:nvPr>
        </p:nvSpPr>
        <p:spPr bwMode="gray">
          <a:xfrm>
            <a:off x="371475" y="2816225"/>
            <a:ext cx="3671888" cy="2233613"/>
          </a:xfrm>
        </p:spPr>
        <p:txBody>
          <a:bodyPr/>
          <a:lstStyle>
            <a:lvl1pPr>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dirty="0"/>
              <a:t>Add text</a:t>
            </a:r>
          </a:p>
        </p:txBody>
      </p:sp>
      <p:sp>
        <p:nvSpPr>
          <p:cNvPr id="8" name="Rechteck 7">
            <a:extLst>
              <a:ext uri="{FF2B5EF4-FFF2-40B4-BE49-F238E27FC236}">
                <a16:creationId xmlns:a16="http://schemas.microsoft.com/office/drawing/2014/main" id="{BEA6A5AB-5F58-422C-FC11-9570CAC5B5E8}"/>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en-US" sz="1000" b="1" dirty="0">
                <a:solidFill>
                  <a:schemeClr val="tx1"/>
                </a:solidFill>
              </a:rPr>
              <a:t>Logo Color</a:t>
            </a:r>
          </a:p>
          <a:p>
            <a:pPr algn="l"/>
            <a:r>
              <a:rPr lang="en-US" sz="1000" dirty="0">
                <a:solidFill>
                  <a:schemeClr val="tx1"/>
                </a:solidFill>
              </a:rPr>
              <a:t>For light images, </a:t>
            </a:r>
            <a:br>
              <a:rPr lang="en-US" sz="1000" dirty="0">
                <a:solidFill>
                  <a:schemeClr val="tx1"/>
                </a:solidFill>
              </a:rPr>
            </a:br>
            <a:r>
              <a:rPr lang="en-US" sz="1000" dirty="0">
                <a:solidFill>
                  <a:schemeClr val="tx1"/>
                </a:solidFill>
              </a:rPr>
              <a:t>the logo color can </a:t>
            </a:r>
            <a:br>
              <a:rPr lang="en-US" sz="1000" dirty="0">
                <a:solidFill>
                  <a:schemeClr val="tx1"/>
                </a:solidFill>
              </a:rPr>
            </a:br>
            <a:r>
              <a:rPr lang="en-US" sz="1000" dirty="0">
                <a:solidFill>
                  <a:schemeClr val="tx1"/>
                </a:solidFill>
              </a:rPr>
              <a:t>be changed to black.</a:t>
            </a:r>
          </a:p>
        </p:txBody>
      </p:sp>
      <p:sp>
        <p:nvSpPr>
          <p:cNvPr id="9" name="Datumsplatzhalter 8">
            <a:extLst>
              <a:ext uri="{FF2B5EF4-FFF2-40B4-BE49-F238E27FC236}">
                <a16:creationId xmlns:a16="http://schemas.microsoft.com/office/drawing/2014/main" id="{D1980954-6FA1-FA07-4041-D754784A207D}"/>
              </a:ext>
            </a:extLst>
          </p:cNvPr>
          <p:cNvSpPr>
            <a:spLocks noGrp="1"/>
          </p:cNvSpPr>
          <p:nvPr>
            <p:ph type="dt" sz="half" idx="18"/>
          </p:nvPr>
        </p:nvSpPr>
        <p:spPr/>
        <p:txBody>
          <a:bodyPr/>
          <a:lstStyle>
            <a:lvl1pPr>
              <a:defRPr>
                <a:solidFill>
                  <a:schemeClr val="bg1"/>
                </a:solidFill>
              </a:defRPr>
            </a:lvl1pPr>
          </a:lstStyle>
          <a:p>
            <a:fld id="{C241F5A5-4E20-4740-967F-66A8CBE3CCC9}" type="datetime3">
              <a:rPr lang="de-DE" smtClean="0"/>
              <a:t>12/10/2026</a:t>
            </a:fld>
            <a:endParaRPr lang="en-US" dirty="0"/>
          </a:p>
        </p:txBody>
      </p:sp>
      <p:sp>
        <p:nvSpPr>
          <p:cNvPr id="10" name="Fußzeilenplatzhalter 9">
            <a:extLst>
              <a:ext uri="{FF2B5EF4-FFF2-40B4-BE49-F238E27FC236}">
                <a16:creationId xmlns:a16="http://schemas.microsoft.com/office/drawing/2014/main" id="{8BB377EE-E522-561C-164E-DE25C9BDA1C0}"/>
              </a:ext>
            </a:extLst>
          </p:cNvPr>
          <p:cNvSpPr>
            <a:spLocks noGrp="1"/>
          </p:cNvSpPr>
          <p:nvPr>
            <p:ph type="ftr" sz="quarter" idx="19"/>
          </p:nvPr>
        </p:nvSpPr>
        <p:spPr/>
        <p:txBody>
          <a:bodyPr/>
          <a:lstStyle>
            <a:lvl1pPr>
              <a:defRPr>
                <a:solidFill>
                  <a:schemeClr val="bg1"/>
                </a:solidFill>
              </a:defRPr>
            </a:lvl1pPr>
          </a:lstStyle>
          <a:p>
            <a:r>
              <a:rPr lang="en-US"/>
              <a:t>Dominik Fuchß et al. - ExArch: Enabling Architecture Traceability by LLM-based Architecture Component Name Extraction</a:t>
            </a:r>
            <a:endParaRPr lang="en-US" dirty="0"/>
          </a:p>
        </p:txBody>
      </p:sp>
      <p:sp>
        <p:nvSpPr>
          <p:cNvPr id="11" name="Foliennummernplatzhalter 10">
            <a:extLst>
              <a:ext uri="{FF2B5EF4-FFF2-40B4-BE49-F238E27FC236}">
                <a16:creationId xmlns:a16="http://schemas.microsoft.com/office/drawing/2014/main" id="{B544A298-CA43-241E-F64B-02F6BEC45A01}"/>
              </a:ext>
            </a:extLst>
          </p:cNvPr>
          <p:cNvSpPr>
            <a:spLocks noGrp="1"/>
          </p:cNvSpPr>
          <p:nvPr>
            <p:ph type="sldNum" sz="quarter" idx="20"/>
          </p:nvPr>
        </p:nvSpPr>
        <p:spPr/>
        <p:txBody>
          <a:bodyPr/>
          <a:lstStyle>
            <a:lvl1pPr>
              <a:defRPr>
                <a:solidFill>
                  <a:schemeClr val="bg1"/>
                </a:solidFill>
              </a:defRPr>
            </a:lvl1pPr>
          </a:lstStyle>
          <a:p>
            <a:fld id="{776FC98F-84AD-404B-BCCB-49E092AA6DE0}" type="slidenum">
              <a:rPr lang="en-US" smtClean="0"/>
              <a:pPr/>
              <a:t>‹#›</a:t>
            </a:fld>
            <a:endParaRPr lang="en-US" dirty="0"/>
          </a:p>
        </p:txBody>
      </p:sp>
      <p:sp>
        <p:nvSpPr>
          <p:cNvPr id="5" name="SmartArt Placeholder 4">
            <a:extLst>
              <a:ext uri="{FF2B5EF4-FFF2-40B4-BE49-F238E27FC236}">
                <a16:creationId xmlns:a16="http://schemas.microsoft.com/office/drawing/2014/main" id="{5EB352FB-5D9C-29FF-9EFE-4F1988C355BE}"/>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en-US" noProof="1"/>
              <a:t> dsafasdfadsfdsfasdfsadfasdfadsf sdaf asdfasdf</a:t>
            </a:r>
          </a:p>
        </p:txBody>
      </p:sp>
    </p:spTree>
    <p:extLst>
      <p:ext uri="{BB962C8B-B14F-4D97-AF65-F5344CB8AC3E}">
        <p14:creationId xmlns:p14="http://schemas.microsoft.com/office/powerpoint/2010/main" val="1354465971"/>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Key Messag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a:xfrm>
            <a:off x="371475" y="368300"/>
            <a:ext cx="7561263" cy="4681538"/>
          </a:xfrm>
        </p:spPr>
        <p:txBody>
          <a:bodyPr/>
          <a:lstStyle>
            <a:lvl1pPr marL="0" indent="0">
              <a:buClrTx/>
              <a:buFont typeface="Franklin Gothic Medium" panose="020B0603020102020204" pitchFamily="34" charset="0"/>
              <a:buNone/>
              <a:defRPr sz="5000"/>
            </a:lvl1pPr>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8148637" y="5265738"/>
            <a:ext cx="3671887" cy="1011236"/>
          </a:xfrm>
        </p:spPr>
        <p:txBody>
          <a:bodyPr anchor="t"/>
          <a:lstStyle>
            <a:lvl1pPr algn="r">
              <a:lnSpc>
                <a:spcPct val="85000"/>
              </a:lnSpc>
              <a:spcBef>
                <a:spcPts val="300"/>
              </a:spcBef>
              <a:spcAft>
                <a:spcPts val="300"/>
              </a:spcAft>
              <a:defRPr sz="2000" b="1">
                <a:solidFill>
                  <a:schemeClr val="accent1"/>
                </a:solidFill>
              </a:defRPr>
            </a:lvl1pPr>
            <a:lvl2pPr marL="0" indent="0" algn="r">
              <a:lnSpc>
                <a:spcPct val="110000"/>
              </a:lnSpc>
              <a:spcBef>
                <a:spcPts val="300"/>
              </a:spcBef>
              <a:spcAft>
                <a:spcPts val="300"/>
              </a:spcAft>
              <a:buFont typeface="Arial" panose="020B0604020202020204" pitchFamily="34" charset="0"/>
              <a:buNone/>
              <a:defRPr sz="1600" b="0">
                <a:solidFill>
                  <a:schemeClr val="tx1"/>
                </a:solidFill>
              </a:defRPr>
            </a:lvl2pPr>
            <a:lvl3pPr marL="0" indent="0" algn="r">
              <a:lnSpc>
                <a:spcPct val="110000"/>
              </a:lnSpc>
              <a:spcBef>
                <a:spcPts val="300"/>
              </a:spcBef>
              <a:spcAft>
                <a:spcPts val="300"/>
              </a:spcAft>
              <a:buFont typeface="Arial" panose="020B0604020202020204" pitchFamily="34" charset="0"/>
              <a:buNone/>
              <a:defRPr sz="1600" b="0">
                <a:solidFill>
                  <a:schemeClr val="tx1"/>
                </a:solidFill>
              </a:defRPr>
            </a:lvl3pPr>
            <a:lvl4pPr marL="0" indent="0" algn="r">
              <a:lnSpc>
                <a:spcPct val="110000"/>
              </a:lnSpc>
              <a:spcBef>
                <a:spcPts val="300"/>
              </a:spcBef>
              <a:spcAft>
                <a:spcPts val="300"/>
              </a:spcAft>
              <a:buNone/>
              <a:defRPr sz="1600" b="0">
                <a:solidFill>
                  <a:schemeClr val="tx1"/>
                </a:solidFill>
              </a:defRPr>
            </a:lvl4pPr>
            <a:lvl5pPr marL="0" indent="0" algn="r">
              <a:lnSpc>
                <a:spcPct val="110000"/>
              </a:lnSpc>
              <a:spcBef>
                <a:spcPts val="300"/>
              </a:spcBef>
              <a:spcAft>
                <a:spcPts val="300"/>
              </a:spcAft>
              <a:buFont typeface="Arial" panose="020B0604020202020204" pitchFamily="34" charset="0"/>
              <a:buNone/>
              <a:defRPr sz="1600" b="0">
                <a:solidFill>
                  <a:schemeClr val="tx1"/>
                </a:solidFill>
              </a:defRPr>
            </a:lvl5pPr>
            <a:lvl6pPr marL="0" indent="0" algn="r">
              <a:lnSpc>
                <a:spcPct val="110000"/>
              </a:lnSpc>
              <a:spcBef>
                <a:spcPts val="300"/>
              </a:spcBef>
              <a:spcAft>
                <a:spcPts val="300"/>
              </a:spcAft>
              <a:buFont typeface="Arial" panose="020B0604020202020204" pitchFamily="34" charset="0"/>
              <a:buNone/>
              <a:defRPr sz="1600" b="0">
                <a:solidFill>
                  <a:schemeClr val="tx1"/>
                </a:solidFill>
              </a:defRPr>
            </a:lvl6pPr>
            <a:lvl7pPr marL="0" indent="0" algn="r">
              <a:lnSpc>
                <a:spcPct val="110000"/>
              </a:lnSpc>
              <a:spcBef>
                <a:spcPts val="300"/>
              </a:spcBef>
              <a:spcAft>
                <a:spcPts val="300"/>
              </a:spcAft>
              <a:buFont typeface="Arial" panose="020B0604020202020204" pitchFamily="34" charset="0"/>
              <a:buNone/>
              <a:defRPr sz="1600" b="0">
                <a:solidFill>
                  <a:schemeClr val="tx1"/>
                </a:solidFill>
              </a:defRPr>
            </a:lvl7pPr>
            <a:lvl8pPr marL="0" indent="0" algn="r">
              <a:lnSpc>
                <a:spcPct val="110000"/>
              </a:lnSpc>
              <a:spcBef>
                <a:spcPts val="300"/>
              </a:spcBef>
              <a:spcAft>
                <a:spcPts val="300"/>
              </a:spcAft>
              <a:buFont typeface="Arial" panose="020B0604020202020204" pitchFamily="34" charset="0"/>
              <a:buNone/>
              <a:defRPr sz="1600" b="0">
                <a:solidFill>
                  <a:schemeClr val="tx1"/>
                </a:solidFill>
              </a:defRPr>
            </a:lvl8pPr>
            <a:lvl9pPr marL="0" indent="0" algn="r">
              <a:lnSpc>
                <a:spcPct val="110000"/>
              </a:lnSpc>
              <a:spcBef>
                <a:spcPts val="300"/>
              </a:spcBef>
              <a:spcAft>
                <a:spcPts val="300"/>
              </a:spcAft>
              <a:buFont typeface="Arial" panose="020B0604020202020204" pitchFamily="34" charset="0"/>
              <a:buNone/>
              <a:defRPr sz="1600" b="0">
                <a:solidFill>
                  <a:schemeClr val="tx1"/>
                </a:solidFill>
              </a:defRPr>
            </a:lvl9pPr>
          </a:lstStyle>
          <a:p>
            <a:pPr lvl="0"/>
            <a:r>
              <a:rPr lang="en-US" dirty="0"/>
              <a:t>Add text</a:t>
            </a:r>
          </a:p>
        </p:txBody>
      </p:sp>
      <p:sp>
        <p:nvSpPr>
          <p:cNvPr id="5" name="Datumsplatzhalter 4">
            <a:extLst>
              <a:ext uri="{FF2B5EF4-FFF2-40B4-BE49-F238E27FC236}">
                <a16:creationId xmlns:a16="http://schemas.microsoft.com/office/drawing/2014/main" id="{AF98A4DE-C74C-4808-FDCB-EBF6770F28AB}"/>
              </a:ext>
            </a:extLst>
          </p:cNvPr>
          <p:cNvSpPr>
            <a:spLocks noGrp="1"/>
          </p:cNvSpPr>
          <p:nvPr>
            <p:ph type="dt" sz="half" idx="14"/>
          </p:nvPr>
        </p:nvSpPr>
        <p:spPr/>
        <p:txBody>
          <a:bodyPr/>
          <a:lstStyle/>
          <a:p>
            <a:fld id="{85F3863E-34CD-184C-9D3A-FF00B1C426EB}" type="datetime3">
              <a:rPr lang="de-DE" smtClean="0"/>
              <a:t>12/10/2026</a:t>
            </a:fld>
            <a:endParaRPr lang="en-US" dirty="0"/>
          </a:p>
        </p:txBody>
      </p:sp>
      <p:sp>
        <p:nvSpPr>
          <p:cNvPr id="6" name="Fußzeilenplatzhalter 5">
            <a:extLst>
              <a:ext uri="{FF2B5EF4-FFF2-40B4-BE49-F238E27FC236}">
                <a16:creationId xmlns:a16="http://schemas.microsoft.com/office/drawing/2014/main" id="{C3D1B3FA-E430-88B7-E277-5600359CFE91}"/>
              </a:ext>
            </a:extLst>
          </p:cNvPr>
          <p:cNvSpPr>
            <a:spLocks noGrp="1"/>
          </p:cNvSpPr>
          <p:nvPr>
            <p:ph type="ftr" sz="quarter" idx="15"/>
          </p:nvPr>
        </p:nvSpPr>
        <p:spPr/>
        <p:txBody>
          <a:bodyPr/>
          <a:lstStyle/>
          <a:p>
            <a:r>
              <a:rPr lang="en-US"/>
              <a:t>Dominik Fuchß et al. - ExArch: Enabling Architecture Traceability by LLM-based Architecture Component Name Extraction</a:t>
            </a:r>
            <a:endParaRPr lang="en-US" dirty="0"/>
          </a:p>
        </p:txBody>
      </p:sp>
      <p:sp>
        <p:nvSpPr>
          <p:cNvPr id="7" name="Foliennummernplatzhalter 6">
            <a:extLst>
              <a:ext uri="{FF2B5EF4-FFF2-40B4-BE49-F238E27FC236}">
                <a16:creationId xmlns:a16="http://schemas.microsoft.com/office/drawing/2014/main" id="{721F58DB-2C93-B018-29B4-F68DDB674B82}"/>
              </a:ext>
            </a:extLst>
          </p:cNvPr>
          <p:cNvSpPr>
            <a:spLocks noGrp="1"/>
          </p:cNvSpPr>
          <p:nvPr>
            <p:ph type="sldNum" sz="quarter" idx="16"/>
          </p:nvPr>
        </p:nvSpPr>
        <p:spPr/>
        <p:txBody>
          <a:bodyPr/>
          <a:lstStyle/>
          <a:p>
            <a:fld id="{776FC98F-84AD-404B-BCCB-49E092AA6DE0}" type="slidenum">
              <a:rPr lang="en-US" smtClean="0"/>
              <a:pPr/>
              <a:t>‹#›</a:t>
            </a:fld>
            <a:endParaRPr lang="en-US" dirty="0"/>
          </a:p>
        </p:txBody>
      </p:sp>
    </p:spTree>
    <p:extLst>
      <p:ext uri="{BB962C8B-B14F-4D97-AF65-F5344CB8AC3E}">
        <p14:creationId xmlns:p14="http://schemas.microsoft.com/office/powerpoint/2010/main" val="4150942051"/>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6" name="Datumsplatzhalter 3">
            <a:extLst>
              <a:ext uri="{FF2B5EF4-FFF2-40B4-BE49-F238E27FC236}">
                <a16:creationId xmlns:a16="http://schemas.microsoft.com/office/drawing/2014/main" id="{DF83F67C-6F11-812D-C9A9-0CCF3FAD3E15}"/>
              </a:ext>
            </a:extLst>
          </p:cNvPr>
          <p:cNvSpPr>
            <a:spLocks noGrp="1"/>
          </p:cNvSpPr>
          <p:nvPr>
            <p:ph type="dt" sz="half" idx="10"/>
          </p:nvPr>
        </p:nvSpPr>
        <p:spPr bwMode="gray">
          <a:xfrm>
            <a:off x="0" y="6858000"/>
            <a:ext cx="0" cy="0"/>
          </a:xfrm>
          <a:prstGeom prst="rect">
            <a:avLst/>
          </a:prstGeom>
        </p:spPr>
        <p:txBody>
          <a:bodyPr wrap="none">
            <a:normAutofit/>
          </a:bodyPr>
          <a:lstStyle>
            <a:lvl1pPr>
              <a:defRPr>
                <a:noFill/>
              </a:defRPr>
            </a:lvl1pPr>
          </a:lstStyle>
          <a:p>
            <a:fld id="{0E2DE245-90C9-3A46-B551-570BC417A528}" type="datetime3">
              <a:rPr lang="de-DE" smtClean="0"/>
              <a:t>12/10/2026</a:t>
            </a:fld>
            <a:endParaRPr lang="en-US" dirty="0"/>
          </a:p>
        </p:txBody>
      </p:sp>
      <p:sp>
        <p:nvSpPr>
          <p:cNvPr id="7" name="Fußzeilenplatzhalter 4">
            <a:extLst>
              <a:ext uri="{FF2B5EF4-FFF2-40B4-BE49-F238E27FC236}">
                <a16:creationId xmlns:a16="http://schemas.microsoft.com/office/drawing/2014/main" id="{07D85C20-697F-36B4-27AB-4369535EA0FF}"/>
              </a:ext>
            </a:extLst>
          </p:cNvPr>
          <p:cNvSpPr>
            <a:spLocks noGrp="1"/>
          </p:cNvSpPr>
          <p:nvPr>
            <p:ph type="ftr" sz="quarter" idx="11"/>
          </p:nvPr>
        </p:nvSpPr>
        <p:spPr bwMode="gray">
          <a:xfrm>
            <a:off x="0" y="6858000"/>
            <a:ext cx="0" cy="0"/>
          </a:xfrm>
        </p:spPr>
        <p:txBody>
          <a:bodyPr wrap="none">
            <a:normAutofit/>
          </a:bodyPr>
          <a:lstStyle>
            <a:lvl1pPr>
              <a:defRPr sz="100">
                <a:noFill/>
              </a:defRPr>
            </a:lvl1pPr>
          </a:lstStyle>
          <a:p>
            <a:r>
              <a:rPr lang="en-US"/>
              <a:t>Dominik Fuchß et al. - ExArch: Enabling Architecture Traceability by LLM-based Architecture Component Name Extraction</a:t>
            </a:r>
            <a:endParaRPr lang="en-US" dirty="0"/>
          </a:p>
        </p:txBody>
      </p:sp>
      <p:sp>
        <p:nvSpPr>
          <p:cNvPr id="8" name="Foliennummernplatzhalter 5">
            <a:extLst>
              <a:ext uri="{FF2B5EF4-FFF2-40B4-BE49-F238E27FC236}">
                <a16:creationId xmlns:a16="http://schemas.microsoft.com/office/drawing/2014/main" id="{1AD7C5E3-7820-0372-2225-AD27411D833F}"/>
              </a:ext>
            </a:extLst>
          </p:cNvPr>
          <p:cNvSpPr>
            <a:spLocks noGrp="1"/>
          </p:cNvSpPr>
          <p:nvPr>
            <p:ph type="sldNum" sz="quarter" idx="12"/>
          </p:nvPr>
        </p:nvSpPr>
        <p:spPr bwMode="gray">
          <a:xfrm>
            <a:off x="0" y="6858000"/>
            <a:ext cx="0" cy="0"/>
          </a:xfrm>
        </p:spPr>
        <p:txBody>
          <a:bodyPr wrap="none">
            <a:normAutofit/>
          </a:bodyPr>
          <a:lstStyle>
            <a:lvl1pPr>
              <a:defRPr sz="100">
                <a:noFill/>
              </a:defRPr>
            </a:lvl1pPr>
          </a:lstStyle>
          <a:p>
            <a:fld id="{776FC98F-84AD-404B-BCCB-49E092AA6DE0}" type="slidenum">
              <a:rPr lang="en-US" smtClean="0"/>
              <a:pPr/>
              <a:t>‹#›</a:t>
            </a:fld>
            <a:endParaRPr lang="en-US" dirty="0"/>
          </a:p>
        </p:txBody>
      </p:sp>
      <p:grpSp>
        <p:nvGrpSpPr>
          <p:cNvPr id="9" name="Gruppieren 8">
            <a:extLst>
              <a:ext uri="{FF2B5EF4-FFF2-40B4-BE49-F238E27FC236}">
                <a16:creationId xmlns:a16="http://schemas.microsoft.com/office/drawing/2014/main" id="{3E4CDB45-9507-051E-FC07-208E38906803}"/>
              </a:ext>
            </a:extLst>
          </p:cNvPr>
          <p:cNvGrpSpPr>
            <a:grpSpLocks/>
          </p:cNvGrpSpPr>
          <p:nvPr userDrawn="1"/>
        </p:nvGrpSpPr>
        <p:grpSpPr bwMode="gray">
          <a:xfrm>
            <a:off x="5484000" y="3209400"/>
            <a:ext cx="1224000" cy="439200"/>
            <a:chOff x="11189494" y="381000"/>
            <a:chExt cx="621506" cy="222941"/>
          </a:xfrm>
        </p:grpSpPr>
        <p:sp>
          <p:nvSpPr>
            <p:cNvPr id="10" name="Freihandform: Form 9">
              <a:extLst>
                <a:ext uri="{FF2B5EF4-FFF2-40B4-BE49-F238E27FC236}">
                  <a16:creationId xmlns:a16="http://schemas.microsoft.com/office/drawing/2014/main" id="{77E21D00-0F9F-CF9A-2404-7B982CA99715}"/>
                </a:ext>
              </a:extLst>
            </p:cNvPr>
            <p:cNvSpPr/>
            <p:nvPr/>
          </p:nvSpPr>
          <p:spPr bwMode="gray">
            <a:xfrm>
              <a:off x="11360511" y="381000"/>
              <a:ext cx="450489" cy="222941"/>
            </a:xfrm>
            <a:custGeom>
              <a:avLst/>
              <a:gdLst>
                <a:gd name="connsiteX0" fmla="*/ 303449 w 450489"/>
                <a:gd name="connsiteY0" fmla="*/ 222 h 222941"/>
                <a:gd name="connsiteX1" fmla="*/ 450489 w 450489"/>
                <a:gd name="connsiteY1" fmla="*/ 222 h 222941"/>
                <a:gd name="connsiteX2" fmla="*/ 450489 w 450489"/>
                <a:gd name="connsiteY2" fmla="*/ 50305 h 222941"/>
                <a:gd name="connsiteX3" fmla="*/ 407489 w 450489"/>
                <a:gd name="connsiteY3" fmla="*/ 50305 h 222941"/>
                <a:gd name="connsiteX4" fmla="*/ 407489 w 450489"/>
                <a:gd name="connsiteY4" fmla="*/ 222941 h 222941"/>
                <a:gd name="connsiteX5" fmla="*/ 346449 w 450489"/>
                <a:gd name="connsiteY5" fmla="*/ 222941 h 222941"/>
                <a:gd name="connsiteX6" fmla="*/ 346449 w 450489"/>
                <a:gd name="connsiteY6" fmla="*/ 50305 h 222941"/>
                <a:gd name="connsiteX7" fmla="*/ 303449 w 450489"/>
                <a:gd name="connsiteY7" fmla="*/ 50305 h 222941"/>
                <a:gd name="connsiteX8" fmla="*/ 227770 w 450489"/>
                <a:gd name="connsiteY8" fmla="*/ 222 h 222941"/>
                <a:gd name="connsiteX9" fmla="*/ 288808 w 450489"/>
                <a:gd name="connsiteY9" fmla="*/ 222 h 222941"/>
                <a:gd name="connsiteX10" fmla="*/ 288808 w 450489"/>
                <a:gd name="connsiteY10" fmla="*/ 222719 h 222941"/>
                <a:gd name="connsiteX11" fmla="*/ 227770 w 450489"/>
                <a:gd name="connsiteY11" fmla="*/ 222719 h 222941"/>
                <a:gd name="connsiteX12" fmla="*/ 52591 w 450489"/>
                <a:gd name="connsiteY12" fmla="*/ 222 h 222941"/>
                <a:gd name="connsiteX13" fmla="*/ 54433 w 450489"/>
                <a:gd name="connsiteY13" fmla="*/ 222 h 222941"/>
                <a:gd name="connsiteX14" fmla="*/ 54211 w 450489"/>
                <a:gd name="connsiteY14" fmla="*/ 222719 h 222941"/>
                <a:gd name="connsiteX15" fmla="*/ 54179 w 450489"/>
                <a:gd name="connsiteY15" fmla="*/ 222719 h 222941"/>
                <a:gd name="connsiteX16" fmla="*/ 0 w 450489"/>
                <a:gd name="connsiteY16" fmla="*/ 6637 h 222941"/>
                <a:gd name="connsiteX17" fmla="*/ 52591 w 450489"/>
                <a:gd name="connsiteY17" fmla="*/ 222 h 222941"/>
                <a:gd name="connsiteX18" fmla="*/ 147041 w 450489"/>
                <a:gd name="connsiteY18" fmla="*/ 0 h 222941"/>
                <a:gd name="connsiteX19" fmla="*/ 217003 w 450489"/>
                <a:gd name="connsiteY19" fmla="*/ 0 h 222941"/>
                <a:gd name="connsiteX20" fmla="*/ 126906 w 450489"/>
                <a:gd name="connsiteY20" fmla="*/ 112042 h 222941"/>
                <a:gd name="connsiteX21" fmla="*/ 217448 w 450489"/>
                <a:gd name="connsiteY21" fmla="*/ 222719 h 222941"/>
                <a:gd name="connsiteX22" fmla="*/ 149581 w 450489"/>
                <a:gd name="connsiteY22" fmla="*/ 222719 h 222941"/>
                <a:gd name="connsiteX23" fmla="*/ 68852 w 450489"/>
                <a:gd name="connsiteY23" fmla="*/ 136051 h 222941"/>
                <a:gd name="connsiteX24" fmla="*/ 68852 w 450489"/>
                <a:gd name="connsiteY24" fmla="*/ 86446 h 22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489" h="222941">
                  <a:moveTo>
                    <a:pt x="303449" y="222"/>
                  </a:moveTo>
                  <a:lnTo>
                    <a:pt x="450489" y="222"/>
                  </a:lnTo>
                  <a:lnTo>
                    <a:pt x="450489" y="50305"/>
                  </a:lnTo>
                  <a:lnTo>
                    <a:pt x="407489" y="50305"/>
                  </a:lnTo>
                  <a:lnTo>
                    <a:pt x="407489" y="222941"/>
                  </a:lnTo>
                  <a:lnTo>
                    <a:pt x="346449" y="222941"/>
                  </a:lnTo>
                  <a:lnTo>
                    <a:pt x="346449" y="50305"/>
                  </a:lnTo>
                  <a:lnTo>
                    <a:pt x="303449" y="50305"/>
                  </a:lnTo>
                  <a:close/>
                  <a:moveTo>
                    <a:pt x="227770" y="222"/>
                  </a:moveTo>
                  <a:lnTo>
                    <a:pt x="288808" y="222"/>
                  </a:lnTo>
                  <a:lnTo>
                    <a:pt x="288808" y="222719"/>
                  </a:lnTo>
                  <a:lnTo>
                    <a:pt x="227770" y="222719"/>
                  </a:lnTo>
                  <a:close/>
                  <a:moveTo>
                    <a:pt x="52591" y="222"/>
                  </a:moveTo>
                  <a:lnTo>
                    <a:pt x="54433" y="222"/>
                  </a:lnTo>
                  <a:lnTo>
                    <a:pt x="54211" y="222719"/>
                  </a:lnTo>
                  <a:lnTo>
                    <a:pt x="54179" y="222719"/>
                  </a:lnTo>
                  <a:lnTo>
                    <a:pt x="0" y="6637"/>
                  </a:lnTo>
                  <a:cubicBezTo>
                    <a:pt x="16927" y="2509"/>
                    <a:pt x="34521" y="222"/>
                    <a:pt x="52591" y="222"/>
                  </a:cubicBezTo>
                  <a:close/>
                  <a:moveTo>
                    <a:pt x="147041" y="0"/>
                  </a:moveTo>
                  <a:lnTo>
                    <a:pt x="217003" y="0"/>
                  </a:lnTo>
                  <a:lnTo>
                    <a:pt x="126906" y="112042"/>
                  </a:lnTo>
                  <a:lnTo>
                    <a:pt x="217448" y="222719"/>
                  </a:lnTo>
                  <a:lnTo>
                    <a:pt x="149581" y="222719"/>
                  </a:lnTo>
                  <a:lnTo>
                    <a:pt x="68852" y="136051"/>
                  </a:lnTo>
                  <a:lnTo>
                    <a:pt x="68852" y="86446"/>
                  </a:lnTo>
                  <a:close/>
                </a:path>
              </a:pathLst>
            </a:custGeom>
            <a:solidFill>
              <a:srgbClr val="000000"/>
            </a:solidFill>
            <a:ln w="9525" cap="flat">
              <a:noFill/>
              <a:prstDash val="solid"/>
              <a:miter/>
            </a:ln>
          </p:spPr>
          <p:txBody>
            <a:bodyPr rtlCol="0" anchor="ctr"/>
            <a:lstStyle/>
            <a:p>
              <a:endParaRPr lang="en-US" dirty="0"/>
            </a:p>
          </p:txBody>
        </p:sp>
        <p:sp>
          <p:nvSpPr>
            <p:cNvPr id="11" name="Freihandform: Form 10">
              <a:extLst>
                <a:ext uri="{FF2B5EF4-FFF2-40B4-BE49-F238E27FC236}">
                  <a16:creationId xmlns:a16="http://schemas.microsoft.com/office/drawing/2014/main" id="{2B7C94D0-DD91-0D9E-E79B-7B7E82C21C56}"/>
                </a:ext>
              </a:extLst>
            </p:cNvPr>
            <p:cNvSpPr/>
            <p:nvPr/>
          </p:nvSpPr>
          <p:spPr bwMode="gray">
            <a:xfrm>
              <a:off x="11189494" y="401800"/>
              <a:ext cx="225229" cy="201918"/>
            </a:xfrm>
            <a:custGeom>
              <a:avLst/>
              <a:gdLst>
                <a:gd name="connsiteX0" fmla="*/ 225193 w 225229"/>
                <a:gd name="connsiteY0" fmla="*/ 201842 h 201918"/>
                <a:gd name="connsiteX1" fmla="*/ 225228 w 225229"/>
                <a:gd name="connsiteY1" fmla="*/ 201885 h 201918"/>
                <a:gd name="connsiteX2" fmla="*/ 225228 w 225229"/>
                <a:gd name="connsiteY2" fmla="*/ 201917 h 201918"/>
                <a:gd name="connsiteX3" fmla="*/ 7082 w 225229"/>
                <a:gd name="connsiteY3" fmla="*/ 147485 h 201918"/>
                <a:gd name="connsiteX4" fmla="*/ 225228 w 225229"/>
                <a:gd name="connsiteY4" fmla="*/ 201918 h 201918"/>
                <a:gd name="connsiteX5" fmla="*/ 0 w 225229"/>
                <a:gd name="connsiteY5" fmla="*/ 201918 h 201918"/>
                <a:gd name="connsiteX6" fmla="*/ 7082 w 225229"/>
                <a:gd name="connsiteY6" fmla="*/ 147485 h 201918"/>
                <a:gd name="connsiteX7" fmla="*/ 51226 w 225229"/>
                <a:gd name="connsiteY7" fmla="*/ 60817 h 201918"/>
                <a:gd name="connsiteX8" fmla="*/ 225229 w 225229"/>
                <a:gd name="connsiteY8" fmla="*/ 201918 h 201918"/>
                <a:gd name="connsiteX9" fmla="*/ 21723 w 225229"/>
                <a:gd name="connsiteY9" fmla="*/ 107247 h 201918"/>
                <a:gd name="connsiteX10" fmla="*/ 51226 w 225229"/>
                <a:gd name="connsiteY10" fmla="*/ 60817 h 201918"/>
                <a:gd name="connsiteX11" fmla="*/ 130335 w 225229"/>
                <a:gd name="connsiteY11" fmla="*/ 0 h 201918"/>
                <a:gd name="connsiteX12" fmla="*/ 225193 w 225229"/>
                <a:gd name="connsiteY12" fmla="*/ 201842 h 201918"/>
                <a:gd name="connsiteX13" fmla="*/ 83682 w 225229"/>
                <a:gd name="connsiteY13" fmla="*/ 28805 h 201918"/>
                <a:gd name="connsiteX14" fmla="*/ 130335 w 225229"/>
                <a:gd name="connsiteY14" fmla="*/ 0 h 20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5229" h="201918">
                  <a:moveTo>
                    <a:pt x="225193" y="201842"/>
                  </a:moveTo>
                  <a:lnTo>
                    <a:pt x="225228" y="201885"/>
                  </a:lnTo>
                  <a:lnTo>
                    <a:pt x="225228" y="201917"/>
                  </a:lnTo>
                  <a:close/>
                  <a:moveTo>
                    <a:pt x="7082" y="147485"/>
                  </a:moveTo>
                  <a:lnTo>
                    <a:pt x="225228" y="201918"/>
                  </a:lnTo>
                  <a:lnTo>
                    <a:pt x="0" y="201918"/>
                  </a:lnTo>
                  <a:cubicBezTo>
                    <a:pt x="222" y="183149"/>
                    <a:pt x="2509" y="164857"/>
                    <a:pt x="7082" y="147485"/>
                  </a:cubicBezTo>
                  <a:close/>
                  <a:moveTo>
                    <a:pt x="51226" y="60817"/>
                  </a:moveTo>
                  <a:lnTo>
                    <a:pt x="225229" y="201918"/>
                  </a:lnTo>
                  <a:lnTo>
                    <a:pt x="21723" y="107247"/>
                  </a:lnTo>
                  <a:cubicBezTo>
                    <a:pt x="29504" y="90543"/>
                    <a:pt x="39571" y="74981"/>
                    <a:pt x="51226" y="60817"/>
                  </a:cubicBezTo>
                  <a:close/>
                  <a:moveTo>
                    <a:pt x="130335" y="0"/>
                  </a:moveTo>
                  <a:lnTo>
                    <a:pt x="225193" y="201842"/>
                  </a:lnTo>
                  <a:lnTo>
                    <a:pt x="83682" y="28805"/>
                  </a:lnTo>
                  <a:cubicBezTo>
                    <a:pt x="97878" y="17372"/>
                    <a:pt x="113408" y="7781"/>
                    <a:pt x="130335" y="0"/>
                  </a:cubicBezTo>
                  <a:close/>
                </a:path>
              </a:pathLst>
            </a:custGeom>
            <a:solidFill>
              <a:schemeClr val="accent1"/>
            </a:solidFill>
            <a:ln w="9525"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10783135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2AC8670-2373-ACE7-1748-0B4F79D1DCA9}"/>
              </a:ext>
            </a:extLst>
          </p:cNvPr>
          <p:cNvSpPr>
            <a:spLocks noGrp="1"/>
          </p:cNvSpPr>
          <p:nvPr>
            <p:ph type="title"/>
          </p:nvPr>
        </p:nvSpPr>
        <p:spPr bwMode="gray">
          <a:xfrm>
            <a:off x="371475" y="368907"/>
            <a:ext cx="11449050" cy="1007455"/>
          </a:xfrm>
          <a:prstGeom prst="rect">
            <a:avLst/>
          </a:prstGeom>
        </p:spPr>
        <p:txBody>
          <a:bodyPr vert="horz" lIns="0" tIns="0" rIns="0" bIns="0" rtlCol="0" anchor="t">
            <a:noAutofit/>
          </a:bodyPr>
          <a:lstStyle/>
          <a:p>
            <a:pPr lvl="0"/>
            <a:r>
              <a:rPr lang="en-US" dirty="0"/>
              <a:t>Add Title</a:t>
            </a:r>
          </a:p>
        </p:txBody>
      </p:sp>
      <p:sp>
        <p:nvSpPr>
          <p:cNvPr id="3" name="Textplatzhalter 2">
            <a:extLst>
              <a:ext uri="{FF2B5EF4-FFF2-40B4-BE49-F238E27FC236}">
                <a16:creationId xmlns:a16="http://schemas.microsoft.com/office/drawing/2014/main" id="{4AF615B8-B68C-BFF2-C357-D019188813E1}"/>
              </a:ext>
            </a:extLst>
          </p:cNvPr>
          <p:cNvSpPr>
            <a:spLocks noGrp="1"/>
          </p:cNvSpPr>
          <p:nvPr>
            <p:ph type="body" idx="1"/>
          </p:nvPr>
        </p:nvSpPr>
        <p:spPr bwMode="gray">
          <a:xfrm>
            <a:off x="371475" y="1592262"/>
            <a:ext cx="11449050" cy="4681538"/>
          </a:xfrm>
          <a:prstGeom prst="rect">
            <a:avLst/>
          </a:prstGeom>
        </p:spPr>
        <p:txBody>
          <a:bodyPr vert="horz" lIns="0" tIns="0" rIns="0" bIns="0" rtlCol="0">
            <a:noAutofit/>
          </a:bodyPr>
          <a:lstStyle/>
          <a:p>
            <a:pPr lvl="0"/>
            <a:r>
              <a:rPr lang="en-US" dirty="0"/>
              <a:t>Add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6"/>
            <a:r>
              <a:rPr lang="en-US" dirty="0"/>
              <a:t>Eighth level</a:t>
            </a:r>
          </a:p>
          <a:p>
            <a:pPr lvl="7"/>
            <a:r>
              <a:rPr lang="en-US" dirty="0"/>
              <a:t>Ninth level</a:t>
            </a:r>
          </a:p>
        </p:txBody>
      </p:sp>
      <p:sp>
        <p:nvSpPr>
          <p:cNvPr id="5" name="Fußzeilenplatzhalter 4">
            <a:extLst>
              <a:ext uri="{FF2B5EF4-FFF2-40B4-BE49-F238E27FC236}">
                <a16:creationId xmlns:a16="http://schemas.microsoft.com/office/drawing/2014/main" id="{EA10645A-C6A4-0669-9312-4601E18860CE}"/>
              </a:ext>
            </a:extLst>
          </p:cNvPr>
          <p:cNvSpPr>
            <a:spLocks noGrp="1"/>
          </p:cNvSpPr>
          <p:nvPr>
            <p:ph type="ftr" sz="quarter" idx="3"/>
          </p:nvPr>
        </p:nvSpPr>
        <p:spPr bwMode="gray">
          <a:xfrm>
            <a:off x="2100263" y="6273800"/>
            <a:ext cx="5832475" cy="584200"/>
          </a:xfrm>
          <a:prstGeom prst="rect">
            <a:avLst/>
          </a:prstGeom>
        </p:spPr>
        <p:txBody>
          <a:bodyPr vert="horz" lIns="0" tIns="36000" rIns="0" bIns="0" rtlCol="0" anchor="ctr">
            <a:noAutofit/>
          </a:bodyPr>
          <a:lstStyle>
            <a:lvl1pPr algn="l">
              <a:defRPr sz="1100">
                <a:solidFill>
                  <a:schemeClr val="bg2"/>
                </a:solidFill>
              </a:defRPr>
            </a:lvl1pPr>
          </a:lstStyle>
          <a:p>
            <a:r>
              <a:rPr lang="en-US" u="sng" noProof="1"/>
              <a:t>Dominik Fuchß et al. - ExArch: Enabling Architecture Traceability by LLM-based Architecture Component Name Extraction</a:t>
            </a:r>
            <a:endParaRPr lang="en-US" noProof="1"/>
          </a:p>
        </p:txBody>
      </p:sp>
      <p:sp>
        <p:nvSpPr>
          <p:cNvPr id="6" name="Foliennummernplatzhalter 5">
            <a:extLst>
              <a:ext uri="{FF2B5EF4-FFF2-40B4-BE49-F238E27FC236}">
                <a16:creationId xmlns:a16="http://schemas.microsoft.com/office/drawing/2014/main" id="{215839F2-D397-6E48-3A61-2C5024B4E3CF}"/>
              </a:ext>
            </a:extLst>
          </p:cNvPr>
          <p:cNvSpPr>
            <a:spLocks noGrp="1"/>
          </p:cNvSpPr>
          <p:nvPr>
            <p:ph type="sldNum" sz="quarter" idx="4"/>
          </p:nvPr>
        </p:nvSpPr>
        <p:spPr bwMode="gray">
          <a:xfrm>
            <a:off x="371475" y="6273800"/>
            <a:ext cx="575953" cy="584200"/>
          </a:xfrm>
          <a:prstGeom prst="rect">
            <a:avLst/>
          </a:prstGeom>
        </p:spPr>
        <p:txBody>
          <a:bodyPr vert="horz" lIns="0" tIns="36000" rIns="0" bIns="0" rtlCol="0" anchor="ctr">
            <a:noAutofit/>
          </a:bodyPr>
          <a:lstStyle>
            <a:lvl1pPr algn="l">
              <a:defRPr sz="1100">
                <a:solidFill>
                  <a:schemeClr val="bg2"/>
                </a:solidFill>
              </a:defRPr>
            </a:lvl1pPr>
          </a:lstStyle>
          <a:p>
            <a:fld id="{776FC98F-84AD-404B-BCCB-49E092AA6DE0}" type="slidenum">
              <a:rPr lang="en-US" noProof="1" smtClean="0"/>
              <a:pPr/>
              <a:t>‹#›</a:t>
            </a:fld>
            <a:endParaRPr lang="en-US" noProof="1"/>
          </a:p>
        </p:txBody>
      </p:sp>
      <p:grpSp>
        <p:nvGrpSpPr>
          <p:cNvPr id="35" name="Gruppieren 34">
            <a:extLst>
              <a:ext uri="{FF2B5EF4-FFF2-40B4-BE49-F238E27FC236}">
                <a16:creationId xmlns:a16="http://schemas.microsoft.com/office/drawing/2014/main" id="{890F709B-A2DC-57A5-E7E6-8518482A8044}"/>
              </a:ext>
            </a:extLst>
          </p:cNvPr>
          <p:cNvGrpSpPr>
            <a:grpSpLocks/>
          </p:cNvGrpSpPr>
          <p:nvPr userDrawn="1"/>
        </p:nvGrpSpPr>
        <p:grpSpPr bwMode="gray">
          <a:xfrm>
            <a:off x="11140463" y="6437457"/>
            <a:ext cx="689586" cy="247362"/>
            <a:chOff x="11189494" y="381000"/>
            <a:chExt cx="621506" cy="222941"/>
          </a:xfrm>
        </p:grpSpPr>
        <p:sp>
          <p:nvSpPr>
            <p:cNvPr id="36" name="Freihandform: Form 35">
              <a:extLst>
                <a:ext uri="{FF2B5EF4-FFF2-40B4-BE49-F238E27FC236}">
                  <a16:creationId xmlns:a16="http://schemas.microsoft.com/office/drawing/2014/main" id="{5EBFDC3C-E9B5-878F-6873-AAF6A36E7689}"/>
                </a:ext>
              </a:extLst>
            </p:cNvPr>
            <p:cNvSpPr/>
            <p:nvPr/>
          </p:nvSpPr>
          <p:spPr bwMode="gray">
            <a:xfrm>
              <a:off x="11360511" y="381000"/>
              <a:ext cx="450489" cy="222941"/>
            </a:xfrm>
            <a:custGeom>
              <a:avLst/>
              <a:gdLst>
                <a:gd name="connsiteX0" fmla="*/ 303449 w 450489"/>
                <a:gd name="connsiteY0" fmla="*/ 222 h 222941"/>
                <a:gd name="connsiteX1" fmla="*/ 450489 w 450489"/>
                <a:gd name="connsiteY1" fmla="*/ 222 h 222941"/>
                <a:gd name="connsiteX2" fmla="*/ 450489 w 450489"/>
                <a:gd name="connsiteY2" fmla="*/ 50305 h 222941"/>
                <a:gd name="connsiteX3" fmla="*/ 407489 w 450489"/>
                <a:gd name="connsiteY3" fmla="*/ 50305 h 222941"/>
                <a:gd name="connsiteX4" fmla="*/ 407489 w 450489"/>
                <a:gd name="connsiteY4" fmla="*/ 222941 h 222941"/>
                <a:gd name="connsiteX5" fmla="*/ 346449 w 450489"/>
                <a:gd name="connsiteY5" fmla="*/ 222941 h 222941"/>
                <a:gd name="connsiteX6" fmla="*/ 346449 w 450489"/>
                <a:gd name="connsiteY6" fmla="*/ 50305 h 222941"/>
                <a:gd name="connsiteX7" fmla="*/ 303449 w 450489"/>
                <a:gd name="connsiteY7" fmla="*/ 50305 h 222941"/>
                <a:gd name="connsiteX8" fmla="*/ 227770 w 450489"/>
                <a:gd name="connsiteY8" fmla="*/ 222 h 222941"/>
                <a:gd name="connsiteX9" fmla="*/ 288808 w 450489"/>
                <a:gd name="connsiteY9" fmla="*/ 222 h 222941"/>
                <a:gd name="connsiteX10" fmla="*/ 288808 w 450489"/>
                <a:gd name="connsiteY10" fmla="*/ 222719 h 222941"/>
                <a:gd name="connsiteX11" fmla="*/ 227770 w 450489"/>
                <a:gd name="connsiteY11" fmla="*/ 222719 h 222941"/>
                <a:gd name="connsiteX12" fmla="*/ 52591 w 450489"/>
                <a:gd name="connsiteY12" fmla="*/ 222 h 222941"/>
                <a:gd name="connsiteX13" fmla="*/ 54433 w 450489"/>
                <a:gd name="connsiteY13" fmla="*/ 222 h 222941"/>
                <a:gd name="connsiteX14" fmla="*/ 54211 w 450489"/>
                <a:gd name="connsiteY14" fmla="*/ 222719 h 222941"/>
                <a:gd name="connsiteX15" fmla="*/ 54179 w 450489"/>
                <a:gd name="connsiteY15" fmla="*/ 222719 h 222941"/>
                <a:gd name="connsiteX16" fmla="*/ 0 w 450489"/>
                <a:gd name="connsiteY16" fmla="*/ 6637 h 222941"/>
                <a:gd name="connsiteX17" fmla="*/ 52591 w 450489"/>
                <a:gd name="connsiteY17" fmla="*/ 222 h 222941"/>
                <a:gd name="connsiteX18" fmla="*/ 147041 w 450489"/>
                <a:gd name="connsiteY18" fmla="*/ 0 h 222941"/>
                <a:gd name="connsiteX19" fmla="*/ 217003 w 450489"/>
                <a:gd name="connsiteY19" fmla="*/ 0 h 222941"/>
                <a:gd name="connsiteX20" fmla="*/ 126906 w 450489"/>
                <a:gd name="connsiteY20" fmla="*/ 112042 h 222941"/>
                <a:gd name="connsiteX21" fmla="*/ 217448 w 450489"/>
                <a:gd name="connsiteY21" fmla="*/ 222719 h 222941"/>
                <a:gd name="connsiteX22" fmla="*/ 149581 w 450489"/>
                <a:gd name="connsiteY22" fmla="*/ 222719 h 222941"/>
                <a:gd name="connsiteX23" fmla="*/ 68852 w 450489"/>
                <a:gd name="connsiteY23" fmla="*/ 136051 h 222941"/>
                <a:gd name="connsiteX24" fmla="*/ 68852 w 450489"/>
                <a:gd name="connsiteY24" fmla="*/ 86446 h 22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489" h="222941">
                  <a:moveTo>
                    <a:pt x="303449" y="222"/>
                  </a:moveTo>
                  <a:lnTo>
                    <a:pt x="450489" y="222"/>
                  </a:lnTo>
                  <a:lnTo>
                    <a:pt x="450489" y="50305"/>
                  </a:lnTo>
                  <a:lnTo>
                    <a:pt x="407489" y="50305"/>
                  </a:lnTo>
                  <a:lnTo>
                    <a:pt x="407489" y="222941"/>
                  </a:lnTo>
                  <a:lnTo>
                    <a:pt x="346449" y="222941"/>
                  </a:lnTo>
                  <a:lnTo>
                    <a:pt x="346449" y="50305"/>
                  </a:lnTo>
                  <a:lnTo>
                    <a:pt x="303449" y="50305"/>
                  </a:lnTo>
                  <a:close/>
                  <a:moveTo>
                    <a:pt x="227770" y="222"/>
                  </a:moveTo>
                  <a:lnTo>
                    <a:pt x="288808" y="222"/>
                  </a:lnTo>
                  <a:lnTo>
                    <a:pt x="288808" y="222719"/>
                  </a:lnTo>
                  <a:lnTo>
                    <a:pt x="227770" y="222719"/>
                  </a:lnTo>
                  <a:close/>
                  <a:moveTo>
                    <a:pt x="52591" y="222"/>
                  </a:moveTo>
                  <a:lnTo>
                    <a:pt x="54433" y="222"/>
                  </a:lnTo>
                  <a:lnTo>
                    <a:pt x="54211" y="222719"/>
                  </a:lnTo>
                  <a:lnTo>
                    <a:pt x="54179" y="222719"/>
                  </a:lnTo>
                  <a:lnTo>
                    <a:pt x="0" y="6637"/>
                  </a:lnTo>
                  <a:cubicBezTo>
                    <a:pt x="16927" y="2509"/>
                    <a:pt x="34521" y="222"/>
                    <a:pt x="52591" y="222"/>
                  </a:cubicBezTo>
                  <a:close/>
                  <a:moveTo>
                    <a:pt x="147041" y="0"/>
                  </a:moveTo>
                  <a:lnTo>
                    <a:pt x="217003" y="0"/>
                  </a:lnTo>
                  <a:lnTo>
                    <a:pt x="126906" y="112042"/>
                  </a:lnTo>
                  <a:lnTo>
                    <a:pt x="217448" y="222719"/>
                  </a:lnTo>
                  <a:lnTo>
                    <a:pt x="149581" y="222719"/>
                  </a:lnTo>
                  <a:lnTo>
                    <a:pt x="68852" y="136051"/>
                  </a:lnTo>
                  <a:lnTo>
                    <a:pt x="68852" y="86446"/>
                  </a:lnTo>
                  <a:close/>
                </a:path>
              </a:pathLst>
            </a:custGeom>
            <a:solidFill>
              <a:srgbClr val="000000"/>
            </a:solidFill>
            <a:ln w="9525" cap="flat">
              <a:noFill/>
              <a:prstDash val="solid"/>
              <a:miter/>
            </a:ln>
          </p:spPr>
          <p:txBody>
            <a:bodyPr rtlCol="0" anchor="ctr"/>
            <a:lstStyle/>
            <a:p>
              <a:endParaRPr lang="en-US" dirty="0"/>
            </a:p>
          </p:txBody>
        </p:sp>
        <p:sp>
          <p:nvSpPr>
            <p:cNvPr id="37" name="Freihandform: Form 36">
              <a:extLst>
                <a:ext uri="{FF2B5EF4-FFF2-40B4-BE49-F238E27FC236}">
                  <a16:creationId xmlns:a16="http://schemas.microsoft.com/office/drawing/2014/main" id="{6035EDC6-B9F4-55AD-87D2-DD2E60B1592D}"/>
                </a:ext>
              </a:extLst>
            </p:cNvPr>
            <p:cNvSpPr/>
            <p:nvPr/>
          </p:nvSpPr>
          <p:spPr bwMode="gray">
            <a:xfrm>
              <a:off x="11189494" y="401800"/>
              <a:ext cx="225229" cy="201918"/>
            </a:xfrm>
            <a:custGeom>
              <a:avLst/>
              <a:gdLst>
                <a:gd name="connsiteX0" fmla="*/ 225193 w 225229"/>
                <a:gd name="connsiteY0" fmla="*/ 201842 h 201918"/>
                <a:gd name="connsiteX1" fmla="*/ 225228 w 225229"/>
                <a:gd name="connsiteY1" fmla="*/ 201885 h 201918"/>
                <a:gd name="connsiteX2" fmla="*/ 225228 w 225229"/>
                <a:gd name="connsiteY2" fmla="*/ 201917 h 201918"/>
                <a:gd name="connsiteX3" fmla="*/ 7082 w 225229"/>
                <a:gd name="connsiteY3" fmla="*/ 147485 h 201918"/>
                <a:gd name="connsiteX4" fmla="*/ 225228 w 225229"/>
                <a:gd name="connsiteY4" fmla="*/ 201918 h 201918"/>
                <a:gd name="connsiteX5" fmla="*/ 0 w 225229"/>
                <a:gd name="connsiteY5" fmla="*/ 201918 h 201918"/>
                <a:gd name="connsiteX6" fmla="*/ 7082 w 225229"/>
                <a:gd name="connsiteY6" fmla="*/ 147485 h 201918"/>
                <a:gd name="connsiteX7" fmla="*/ 51226 w 225229"/>
                <a:gd name="connsiteY7" fmla="*/ 60817 h 201918"/>
                <a:gd name="connsiteX8" fmla="*/ 225229 w 225229"/>
                <a:gd name="connsiteY8" fmla="*/ 201918 h 201918"/>
                <a:gd name="connsiteX9" fmla="*/ 21723 w 225229"/>
                <a:gd name="connsiteY9" fmla="*/ 107247 h 201918"/>
                <a:gd name="connsiteX10" fmla="*/ 51226 w 225229"/>
                <a:gd name="connsiteY10" fmla="*/ 60817 h 201918"/>
                <a:gd name="connsiteX11" fmla="*/ 130335 w 225229"/>
                <a:gd name="connsiteY11" fmla="*/ 0 h 201918"/>
                <a:gd name="connsiteX12" fmla="*/ 225193 w 225229"/>
                <a:gd name="connsiteY12" fmla="*/ 201842 h 201918"/>
                <a:gd name="connsiteX13" fmla="*/ 83682 w 225229"/>
                <a:gd name="connsiteY13" fmla="*/ 28805 h 201918"/>
                <a:gd name="connsiteX14" fmla="*/ 130335 w 225229"/>
                <a:gd name="connsiteY14" fmla="*/ 0 h 20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5229" h="201918">
                  <a:moveTo>
                    <a:pt x="225193" y="201842"/>
                  </a:moveTo>
                  <a:lnTo>
                    <a:pt x="225228" y="201885"/>
                  </a:lnTo>
                  <a:lnTo>
                    <a:pt x="225228" y="201917"/>
                  </a:lnTo>
                  <a:close/>
                  <a:moveTo>
                    <a:pt x="7082" y="147485"/>
                  </a:moveTo>
                  <a:lnTo>
                    <a:pt x="225228" y="201918"/>
                  </a:lnTo>
                  <a:lnTo>
                    <a:pt x="0" y="201918"/>
                  </a:lnTo>
                  <a:cubicBezTo>
                    <a:pt x="222" y="183149"/>
                    <a:pt x="2509" y="164857"/>
                    <a:pt x="7082" y="147485"/>
                  </a:cubicBezTo>
                  <a:close/>
                  <a:moveTo>
                    <a:pt x="51226" y="60817"/>
                  </a:moveTo>
                  <a:lnTo>
                    <a:pt x="225229" y="201918"/>
                  </a:lnTo>
                  <a:lnTo>
                    <a:pt x="21723" y="107247"/>
                  </a:lnTo>
                  <a:cubicBezTo>
                    <a:pt x="29504" y="90543"/>
                    <a:pt x="39571" y="74981"/>
                    <a:pt x="51226" y="60817"/>
                  </a:cubicBezTo>
                  <a:close/>
                  <a:moveTo>
                    <a:pt x="130335" y="0"/>
                  </a:moveTo>
                  <a:lnTo>
                    <a:pt x="225193" y="201842"/>
                  </a:lnTo>
                  <a:lnTo>
                    <a:pt x="83682" y="28805"/>
                  </a:lnTo>
                  <a:cubicBezTo>
                    <a:pt x="97878" y="17372"/>
                    <a:pt x="113408" y="7781"/>
                    <a:pt x="130335" y="0"/>
                  </a:cubicBezTo>
                  <a:close/>
                </a:path>
              </a:pathLst>
            </a:custGeom>
            <a:solidFill>
              <a:schemeClr val="accent1"/>
            </a:solidFill>
            <a:ln w="9525" cap="flat">
              <a:noFill/>
              <a:prstDash val="solid"/>
              <a:miter/>
            </a:ln>
          </p:spPr>
          <p:txBody>
            <a:bodyPr rtlCol="0" anchor="ctr"/>
            <a:lstStyle/>
            <a:p>
              <a:endParaRPr lang="en-US"/>
            </a:p>
          </p:txBody>
        </p:sp>
      </p:grpSp>
      <p:sp>
        <p:nvSpPr>
          <p:cNvPr id="7" name="Datumsplatzhalter 6">
            <a:extLst>
              <a:ext uri="{FF2B5EF4-FFF2-40B4-BE49-F238E27FC236}">
                <a16:creationId xmlns:a16="http://schemas.microsoft.com/office/drawing/2014/main" id="{DA50F823-CF9B-29C2-AD0C-5871331358CE}"/>
              </a:ext>
            </a:extLst>
          </p:cNvPr>
          <p:cNvSpPr>
            <a:spLocks noGrp="1"/>
          </p:cNvSpPr>
          <p:nvPr>
            <p:ph type="dt" sz="half" idx="2"/>
          </p:nvPr>
        </p:nvSpPr>
        <p:spPr>
          <a:xfrm>
            <a:off x="947428" y="6273800"/>
            <a:ext cx="1152835" cy="584200"/>
          </a:xfrm>
          <a:prstGeom prst="rect">
            <a:avLst/>
          </a:prstGeom>
        </p:spPr>
        <p:txBody>
          <a:bodyPr vert="horz" lIns="0" tIns="36000" rIns="0" bIns="0" rtlCol="0" anchor="ctr"/>
          <a:lstStyle>
            <a:lvl1pPr algn="l">
              <a:defRPr sz="1100">
                <a:solidFill>
                  <a:schemeClr val="bg2"/>
                </a:solidFill>
              </a:defRPr>
            </a:lvl1pPr>
          </a:lstStyle>
          <a:p>
            <a:fld id="{3735556B-8820-3B48-81E4-7B6430301B97}" type="datetime3">
              <a:rPr lang="de-DE" noProof="1" smtClean="0"/>
              <a:t>12/10/2026</a:t>
            </a:fld>
            <a:endParaRPr lang="en-US" noProof="1"/>
          </a:p>
        </p:txBody>
      </p:sp>
    </p:spTree>
    <p:extLst>
      <p:ext uri="{BB962C8B-B14F-4D97-AF65-F5344CB8AC3E}">
        <p14:creationId xmlns:p14="http://schemas.microsoft.com/office/powerpoint/2010/main" val="1234521978"/>
      </p:ext>
    </p:extLst>
  </p:cSld>
  <p:clrMap bg1="lt1" tx1="dk1" bg2="lt2" tx2="dk2" accent1="accent1" accent2="accent2" accent3="accent3" accent4="accent4" accent5="accent5" accent6="accent6" hlink="hlink" folHlink="folHlink"/>
  <p:sldLayoutIdLst>
    <p:sldLayoutId id="2147483693" r:id="rId1"/>
    <p:sldLayoutId id="2147483649" r:id="rId2"/>
    <p:sldLayoutId id="2147483650" r:id="rId3"/>
    <p:sldLayoutId id="2147483651" r:id="rId4"/>
    <p:sldLayoutId id="2147483652" r:id="rId5"/>
    <p:sldLayoutId id="2147483694" r:id="rId6"/>
    <p:sldLayoutId id="2147483653" r:id="rId7"/>
    <p:sldLayoutId id="2147483654" r:id="rId8"/>
    <p:sldLayoutId id="2147483655" r:id="rId9"/>
    <p:sldLayoutId id="2147483656" r:id="rId10"/>
    <p:sldLayoutId id="2147483695" r:id="rId11"/>
    <p:sldLayoutId id="2147483657" r:id="rId12"/>
    <p:sldLayoutId id="2147483696" r:id="rId13"/>
    <p:sldLayoutId id="2147483658" r:id="rId14"/>
    <p:sldLayoutId id="2147483659" r:id="rId15"/>
    <p:sldLayoutId id="2147483660" r:id="rId16"/>
    <p:sldLayoutId id="2147483661" r:id="rId17"/>
    <p:sldLayoutId id="2147483697" r:id="rId18"/>
    <p:sldLayoutId id="2147483662" r:id="rId19"/>
    <p:sldLayoutId id="2147483663" r:id="rId20"/>
    <p:sldLayoutId id="2147483664" r:id="rId21"/>
    <p:sldLayoutId id="2147483665" r:id="rId22"/>
    <p:sldLayoutId id="2147483666" r:id="rId23"/>
    <p:sldLayoutId id="2147483667" r:id="rId24"/>
    <p:sldLayoutId id="2147483668" r:id="rId25"/>
    <p:sldLayoutId id="2147483669" r:id="rId26"/>
    <p:sldLayoutId id="2147483670" r:id="rId27"/>
    <p:sldLayoutId id="2147483671" r:id="rId28"/>
    <p:sldLayoutId id="2147483672" r:id="rId29"/>
    <p:sldLayoutId id="2147483673" r:id="rId30"/>
    <p:sldLayoutId id="2147483674" r:id="rId31"/>
    <p:sldLayoutId id="2147483675" r:id="rId32"/>
    <p:sldLayoutId id="2147483676" r:id="rId33"/>
    <p:sldLayoutId id="2147483677" r:id="rId34"/>
    <p:sldLayoutId id="2147483678" r:id="rId35"/>
    <p:sldLayoutId id="2147483679" r:id="rId36"/>
    <p:sldLayoutId id="2147483680" r:id="rId37"/>
    <p:sldLayoutId id="2147483681" r:id="rId38"/>
    <p:sldLayoutId id="2147483682" r:id="rId39"/>
    <p:sldLayoutId id="2147483683" r:id="rId40"/>
    <p:sldLayoutId id="2147483684" r:id="rId41"/>
    <p:sldLayoutId id="2147483685" r:id="rId42"/>
    <p:sldLayoutId id="2147483686" r:id="rId43"/>
    <p:sldLayoutId id="2147483687" r:id="rId44"/>
    <p:sldLayoutId id="2147483688" r:id="rId45"/>
    <p:sldLayoutId id="2147483689" r:id="rId46"/>
    <p:sldLayoutId id="2147483690" r:id="rId47"/>
    <p:sldLayoutId id="2147483691" r:id="rId48"/>
    <p:sldLayoutId id="2147483692" r:id="rId49"/>
  </p:sldLayoutIdLst>
  <p:transition>
    <p:fade/>
  </p:transition>
  <p:hf hdr="0"/>
  <p:txStyles>
    <p:titleStyle>
      <a:lvl1pPr algn="l" defTabSz="914400" rtl="0" eaLnBrk="1" latinLnBrk="0" hangingPunct="1">
        <a:lnSpc>
          <a:spcPct val="80000"/>
        </a:lnSpc>
        <a:spcBef>
          <a:spcPct val="0"/>
        </a:spcBef>
        <a:buNone/>
        <a:defRPr sz="35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kern="1200">
          <a:solidFill>
            <a:schemeClr val="tx1"/>
          </a:solidFill>
          <a:latin typeface="+mn-lt"/>
          <a:ea typeface="+mn-ea"/>
          <a:cs typeface="+mn-cs"/>
        </a:defRPr>
      </a:lvl1pPr>
      <a:lvl2pPr marL="270000" indent="-270000" algn="l" defTabSz="914400" rtl="0" eaLnBrk="1" latinLnBrk="0" hangingPunct="1">
        <a:lnSpc>
          <a:spcPct val="100000"/>
        </a:lnSpc>
        <a:spcBef>
          <a:spcPts val="300"/>
        </a:spcBef>
        <a:spcAft>
          <a:spcPts val="300"/>
        </a:spcAft>
        <a:buClr>
          <a:schemeClr val="accent1"/>
        </a:buClr>
        <a:buFont typeface="Wingdings" panose="05000000000000000000" pitchFamily="2" charset="2"/>
        <a:buChar char="§"/>
        <a:defRPr sz="1600" kern="1200">
          <a:solidFill>
            <a:schemeClr val="tx1"/>
          </a:solidFill>
          <a:latin typeface="+mn-lt"/>
          <a:ea typeface="+mn-ea"/>
          <a:cs typeface="+mn-cs"/>
        </a:defRPr>
      </a:lvl2pPr>
      <a:lvl3pPr marL="270000" indent="-270000" algn="l" defTabSz="914400" rtl="0" eaLnBrk="1" latinLnBrk="0" hangingPunct="1">
        <a:lnSpc>
          <a:spcPct val="100000"/>
        </a:lnSpc>
        <a:spcBef>
          <a:spcPts val="300"/>
        </a:spcBef>
        <a:spcAft>
          <a:spcPts val="300"/>
        </a:spcAft>
        <a:buClr>
          <a:schemeClr val="accent1"/>
        </a:buClr>
        <a:buFont typeface="+mj-lt"/>
        <a:buAutoNum type="arabicPeriod"/>
        <a:defRPr sz="1600" kern="1200">
          <a:solidFill>
            <a:schemeClr val="tx1"/>
          </a:solidFill>
          <a:latin typeface="+mn-lt"/>
          <a:ea typeface="+mn-ea"/>
          <a:cs typeface="+mn-cs"/>
        </a:defRPr>
      </a:lvl3pPr>
      <a:lvl4pPr marL="540000" indent="-270000" algn="l" defTabSz="914400" rtl="0" eaLnBrk="1" latinLnBrk="0" hangingPunct="1">
        <a:lnSpc>
          <a:spcPct val="100000"/>
        </a:lnSpc>
        <a:spcBef>
          <a:spcPts val="0"/>
        </a:spcBef>
        <a:spcAft>
          <a:spcPts val="300"/>
        </a:spcAft>
        <a:buClr>
          <a:schemeClr val="accent1"/>
        </a:buClr>
        <a:buFont typeface="Symbol" panose="05050102010706020507" pitchFamily="18" charset="2"/>
        <a:buChar char="-"/>
        <a:defRPr sz="1600" kern="1200">
          <a:solidFill>
            <a:schemeClr val="tx1"/>
          </a:solidFill>
          <a:latin typeface="+mn-lt"/>
          <a:ea typeface="+mn-ea"/>
          <a:cs typeface="+mn-cs"/>
        </a:defRPr>
      </a:lvl4pPr>
      <a:lvl5pPr marL="540000" indent="-270000" algn="l" defTabSz="914400" rtl="0" eaLnBrk="1" latinLnBrk="0" hangingPunct="1">
        <a:lnSpc>
          <a:spcPct val="100000"/>
        </a:lnSpc>
        <a:spcBef>
          <a:spcPts val="0"/>
        </a:spcBef>
        <a:spcAft>
          <a:spcPts val="300"/>
        </a:spcAft>
        <a:buClr>
          <a:schemeClr val="accent1"/>
        </a:buClr>
        <a:buFont typeface="+mj-lt"/>
        <a:buAutoNum type="alphaLcPeriod"/>
        <a:defRPr sz="1600" kern="1200">
          <a:solidFill>
            <a:schemeClr val="tx1"/>
          </a:solidFill>
          <a:latin typeface="+mn-lt"/>
          <a:ea typeface="+mn-ea"/>
          <a:cs typeface="+mn-cs"/>
        </a:defRPr>
      </a:lvl5pPr>
      <a:lvl6pPr marL="0" indent="0" algn="l" defTabSz="914400" rtl="0" eaLnBrk="1" latinLnBrk="0" hangingPunct="1">
        <a:lnSpc>
          <a:spcPct val="85000"/>
        </a:lnSpc>
        <a:spcBef>
          <a:spcPts val="1200"/>
        </a:spcBef>
        <a:spcAft>
          <a:spcPts val="600"/>
        </a:spcAft>
        <a:buFont typeface="Arial" panose="020B0604020202020204" pitchFamily="34" charset="0"/>
        <a:buNone/>
        <a:defRPr sz="2000" b="1" kern="1200">
          <a:solidFill>
            <a:schemeClr val="accent1"/>
          </a:solidFill>
          <a:latin typeface="+mn-lt"/>
          <a:ea typeface="+mn-ea"/>
          <a:cs typeface="+mn-cs"/>
        </a:defRPr>
      </a:lvl6pPr>
      <a:lvl7pPr marL="0" indent="0" algn="l" defTabSz="914400" rtl="0" eaLnBrk="1" latinLnBrk="0" hangingPunct="1">
        <a:lnSpc>
          <a:spcPct val="100000"/>
        </a:lnSpc>
        <a:spcBef>
          <a:spcPts val="300"/>
        </a:spcBef>
        <a:spcAft>
          <a:spcPts val="300"/>
        </a:spcAft>
        <a:buFont typeface="Arial" panose="020B0604020202020204" pitchFamily="34" charset="0"/>
        <a:buNone/>
        <a:defRPr sz="1100" kern="1200">
          <a:solidFill>
            <a:schemeClr val="tx1"/>
          </a:solidFill>
          <a:latin typeface="+mn-lt"/>
          <a:ea typeface="+mn-ea"/>
          <a:cs typeface="+mn-cs"/>
        </a:defRPr>
      </a:lvl7pPr>
      <a:lvl8pPr marL="0" indent="0" algn="l" defTabSz="914400" rtl="0" eaLnBrk="1" latinLnBrk="0" hangingPunct="1">
        <a:lnSpc>
          <a:spcPct val="100000"/>
        </a:lnSpc>
        <a:spcBef>
          <a:spcPts val="300"/>
        </a:spcBef>
        <a:spcAft>
          <a:spcPts val="300"/>
        </a:spcAft>
        <a:buFont typeface="Arial" panose="020B0604020202020204" pitchFamily="34" charset="0"/>
        <a:buNone/>
        <a:defRPr sz="800" kern="1200">
          <a:solidFill>
            <a:schemeClr val="tx1"/>
          </a:solidFill>
          <a:latin typeface="+mn-lt"/>
          <a:ea typeface="+mn-ea"/>
          <a:cs typeface="+mn-cs"/>
        </a:defRPr>
      </a:lvl8pPr>
      <a:lvl9pPr marL="0" indent="0" algn="l" defTabSz="914400" rtl="0" eaLnBrk="1" latinLnBrk="0" hangingPunct="1">
        <a:lnSpc>
          <a:spcPct val="100000"/>
        </a:lnSpc>
        <a:spcBef>
          <a:spcPts val="300"/>
        </a:spcBef>
        <a:spcAft>
          <a:spcPts val="300"/>
        </a:spcAft>
        <a:buFont typeface="Arial" panose="020B0604020202020204" pitchFamily="34" charset="0"/>
        <a:buNone/>
        <a:defRPr sz="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34" userDrawn="1">
          <p15:clr>
            <a:srgbClr val="F26B43"/>
          </p15:clr>
        </p15:guide>
        <p15:guide id="3" pos="7446" userDrawn="1">
          <p15:clr>
            <a:srgbClr val="F26B43"/>
          </p15:clr>
        </p15:guide>
        <p15:guide id="4" pos="1323" userDrawn="1">
          <p15:clr>
            <a:srgbClr val="F26B43"/>
          </p15:clr>
        </p15:guide>
        <p15:guide id="5" pos="1459" userDrawn="1">
          <p15:clr>
            <a:srgbClr val="F26B43"/>
          </p15:clr>
        </p15:guide>
        <p15:guide id="6" pos="2547" userDrawn="1">
          <p15:clr>
            <a:srgbClr val="F26B43"/>
          </p15:clr>
        </p15:guide>
        <p15:guide id="7" pos="2683" userDrawn="1">
          <p15:clr>
            <a:srgbClr val="F26B43"/>
          </p15:clr>
        </p15:guide>
        <p15:guide id="8" pos="3772" userDrawn="1">
          <p15:clr>
            <a:srgbClr val="F26B43"/>
          </p15:clr>
        </p15:guide>
        <p15:guide id="9" pos="3908" userDrawn="1">
          <p15:clr>
            <a:srgbClr val="F26B43"/>
          </p15:clr>
        </p15:guide>
        <p15:guide id="10" pos="4997" userDrawn="1">
          <p15:clr>
            <a:srgbClr val="F26B43"/>
          </p15:clr>
        </p15:guide>
        <p15:guide id="11" pos="5133" userDrawn="1">
          <p15:clr>
            <a:srgbClr val="F26B43"/>
          </p15:clr>
        </p15:guide>
        <p15:guide id="12" pos="6221" userDrawn="1">
          <p15:clr>
            <a:srgbClr val="F26B43"/>
          </p15:clr>
        </p15:guide>
        <p15:guide id="13" pos="6357" userDrawn="1">
          <p15:clr>
            <a:srgbClr val="F26B43"/>
          </p15:clr>
        </p15:guide>
        <p15:guide id="14" pos="1935" userDrawn="1">
          <p15:clr>
            <a:srgbClr val="5ACBF0"/>
          </p15:clr>
        </p15:guide>
        <p15:guide id="15" pos="2071" userDrawn="1">
          <p15:clr>
            <a:srgbClr val="5ACBF0"/>
          </p15:clr>
        </p15:guide>
        <p15:guide id="16" pos="5609" userDrawn="1">
          <p15:clr>
            <a:srgbClr val="5ACBF0"/>
          </p15:clr>
        </p15:guide>
        <p15:guide id="17" pos="5745" userDrawn="1">
          <p15:clr>
            <a:srgbClr val="5ACBF0"/>
          </p15:clr>
        </p15:guide>
        <p15:guide id="18" orient="horz" pos="867" userDrawn="1">
          <p15:clr>
            <a:srgbClr val="F26B43"/>
          </p15:clr>
        </p15:guide>
        <p15:guide id="19" orient="horz" pos="1003" userDrawn="1">
          <p15:clr>
            <a:srgbClr val="F26B43"/>
          </p15:clr>
        </p15:guide>
        <p15:guide id="20" orient="horz" pos="1638" userDrawn="1">
          <p15:clr>
            <a:srgbClr val="F26B43"/>
          </p15:clr>
        </p15:guide>
        <p15:guide id="21" orient="horz" pos="1774" userDrawn="1">
          <p15:clr>
            <a:srgbClr val="F26B43"/>
          </p15:clr>
        </p15:guide>
        <p15:guide id="22" orient="horz" pos="2409" userDrawn="1">
          <p15:clr>
            <a:srgbClr val="F26B43"/>
          </p15:clr>
        </p15:guide>
        <p15:guide id="23" orient="horz" pos="2546" userDrawn="1">
          <p15:clr>
            <a:srgbClr val="F26B43"/>
          </p15:clr>
        </p15:guide>
        <p15:guide id="24" orient="horz" pos="3181" userDrawn="1">
          <p15:clr>
            <a:srgbClr val="F26B43"/>
          </p15:clr>
        </p15:guide>
        <p15:guide id="25" orient="horz" pos="3317" userDrawn="1">
          <p15:clr>
            <a:srgbClr val="F26B43"/>
          </p15:clr>
        </p15:guide>
        <p15:guide id="26" orient="horz" pos="395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The ARDoCo Tool Landscape: REST API, TraceView, and TraceViz for Architecture Traceability</a:t>
            </a:r>
          </a:p>
        </p:txBody>
      </p:sp>
      <p:sp>
        <p:nvSpPr>
          <p:cNvPr id="4" name="Subtitle 3"/>
          <p:cNvSpPr>
            <a:spLocks noGrp="1"/>
          </p:cNvSpPr>
          <p:nvPr>
            <p:ph type="subTitle" idx="1"/>
          </p:nvPr>
        </p:nvSpPr>
        <p:spPr/>
        <p:txBody>
          <a:bodyPr wrap="square"/>
          <a:lstStyle/>
          <a:p>
            <a:pPr lvl="1"/>
            <a:r>
              <a:rPr lang="en-US" dirty="0"/>
              <a:t>Jan Keim, </a:t>
            </a:r>
            <a:r>
              <a:rPr lang="en-US" u="sng" dirty="0"/>
              <a:t>Dominik Fuchß</a:t>
            </a:r>
            <a:r>
              <a:rPr lang="en-US" dirty="0"/>
              <a:t>, Sophie Corallo, Tobias Hey,</a:t>
            </a:r>
            <a:br>
              <a:rPr lang="en-US" dirty="0"/>
            </a:br>
            <a:r>
              <a:rPr lang="en-US" dirty="0"/>
              <a:t>Julian Winter, Kevin Feichtinger</a:t>
            </a:r>
          </a:p>
          <a:p>
            <a:pPr lvl="1"/>
            <a:r>
              <a:rPr lang="en-US" dirty="0"/>
              <a:t>KASTEL / KIT – ASE 2026, Munich, Tools and Datasets Track</a:t>
            </a:r>
          </a:p>
        </p:txBody>
      </p:sp>
      <p:sp>
        <p:nvSpPr>
          <p:cNvPr id="6" name="Date Placeholder 4">
            <a:extLst>
              <a:ext uri="{FF2B5EF4-FFF2-40B4-BE49-F238E27FC236}">
                <a16:creationId xmlns:a16="http://schemas.microsoft.com/office/drawing/2014/main" id="{65C5A3A0-8957-3AD0-559C-959D68E4D082}"/>
              </a:ext>
            </a:extLst>
          </p:cNvPr>
          <p:cNvSpPr>
            <a:spLocks noGrp="1"/>
          </p:cNvSpPr>
          <p:nvPr>
            <p:ph type="dt" sz="half" idx="10"/>
          </p:nvPr>
        </p:nvSpPr>
        <p:spPr/>
        <p:txBody>
          <a:bodyPr>
            <a:normAutofit fontScale="25000" lnSpcReduction="20000"/>
          </a:bodyPr>
          <a:lstStyle/>
          <a:p>
            <a:fld id="{5F2CDCF2-5372-4343-A8BF-CDD5B37CA576}" type="datetime3">
              <a:rPr lang="de-DE" smtClean="0"/>
              <a:t>12/10/2026</a:t>
            </a:fld>
            <a:endParaRPr lang="en-US"/>
          </a:p>
        </p:txBody>
      </p:sp>
      <p:sp>
        <p:nvSpPr>
          <p:cNvPr id="7" name="Footer Placeholder 5">
            <a:extLst>
              <a:ext uri="{FF2B5EF4-FFF2-40B4-BE49-F238E27FC236}">
                <a16:creationId xmlns:a16="http://schemas.microsoft.com/office/drawing/2014/main" id="{CDEC994F-B7EC-47A6-E51D-FF3741A9BD25}"/>
              </a:ext>
            </a:extLst>
          </p:cNvPr>
          <p:cNvSpPr>
            <a:spLocks noGrp="1"/>
          </p:cNvSpPr>
          <p:nvPr>
            <p:ph type="ftr" sz="quarter" idx="11"/>
          </p:nvPr>
        </p:nvSpPr>
        <p:spPr/>
        <p:txBody>
          <a:bodyPr>
            <a:normAutofit fontScale="25000" lnSpcReduction="20000"/>
          </a:bodyPr>
          <a:lstStyle/>
          <a:p>
            <a:r>
              <a:rPr lang="en-US" dirty="0"/>
              <a:t>Jan Keim et al. – The ARDoCo Tool Landscape: REST API, TraceView, and TraceViz</a:t>
            </a:r>
          </a:p>
        </p:txBody>
      </p:sp>
      <p:sp>
        <p:nvSpPr>
          <p:cNvPr id="8" name="Slide Number Placeholder 6">
            <a:extLst>
              <a:ext uri="{FF2B5EF4-FFF2-40B4-BE49-F238E27FC236}">
                <a16:creationId xmlns:a16="http://schemas.microsoft.com/office/drawing/2014/main" id="{8B1C5588-1BAF-255C-8355-D0288C6737F9}"/>
              </a:ext>
            </a:extLst>
          </p:cNvPr>
          <p:cNvSpPr>
            <a:spLocks noGrp="1"/>
          </p:cNvSpPr>
          <p:nvPr>
            <p:ph type="sldNum" sz="quarter" idx="12"/>
          </p:nvPr>
        </p:nvSpPr>
        <p:spPr/>
        <p:txBody>
          <a:bodyPr>
            <a:normAutofit fontScale="25000" lnSpcReduction="20000"/>
          </a:bodyPr>
          <a:lstStyle/>
          <a:p>
            <a:fld id="{776FC98F-84AD-404B-BCCB-49E092AA6DE0}" type="slidenum">
              <a:rPr lang="en-US" smtClean="0"/>
              <a:pPr/>
              <a:t>1</a:t>
            </a:fld>
            <a:endParaRPr lang="en-US"/>
          </a:p>
        </p:txBody>
      </p:sp>
      <p:pic>
        <p:nvPicPr>
          <p:cNvPr id="9" name="Picture 8" descr="owl.png"/>
          <p:cNvPicPr>
            <a:picLocks noChangeAspect="1"/>
          </p:cNvPicPr>
          <p:nvPr/>
        </p:nvPicPr>
        <p:blipFill>
          <a:blip r:embed="rId3"/>
          <a:stretch>
            <a:fillRect/>
          </a:stretch>
        </p:blipFill>
        <p:spPr>
          <a:xfrm>
            <a:off x="7845552" y="1481328"/>
            <a:ext cx="2487168" cy="3108960"/>
          </a:xfrm>
          <a:prstGeom prst="rect">
            <a:avLst/>
          </a:prstGeom>
        </p:spPr>
      </p:pic>
      <p:sp>
        <p:nvSpPr>
          <p:cNvPr id="11" name="Rounded Rectangle 10"/>
          <p:cNvSpPr/>
          <p:nvPr/>
        </p:nvSpPr>
        <p:spPr>
          <a:xfrm>
            <a:off x="6254496" y="5504688"/>
            <a:ext cx="1783080" cy="420624"/>
          </a:xfrm>
          <a:prstGeom prst="roundRect">
            <a:avLst>
              <a:gd name="adj" fmla="val 28000"/>
            </a:avLst>
          </a:prstGeom>
          <a:solidFill>
            <a:srgbClr val="4664AA"/>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sz="1400" b="1" i="0" dirty="0">
                <a:solidFill>
                  <a:srgbClr val="FFFFFF"/>
                </a:solidFill>
              </a:rPr>
              <a:t>REST API</a:t>
            </a:r>
          </a:p>
        </p:txBody>
      </p:sp>
      <p:sp>
        <p:nvSpPr>
          <p:cNvPr id="12" name="Rounded Rectangle 11"/>
          <p:cNvSpPr/>
          <p:nvPr/>
        </p:nvSpPr>
        <p:spPr>
          <a:xfrm>
            <a:off x="8202167" y="5504688"/>
            <a:ext cx="1783080" cy="420624"/>
          </a:xfrm>
          <a:prstGeom prst="roundRect">
            <a:avLst>
              <a:gd name="adj" fmla="val 28000"/>
            </a:avLst>
          </a:prstGeom>
          <a:solidFill>
            <a:srgbClr val="23A1E0"/>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sz="1400" b="1" i="0" dirty="0">
                <a:solidFill>
                  <a:srgbClr val="FFFFFF"/>
                </a:solidFill>
              </a:rPr>
              <a:t>TraceView</a:t>
            </a:r>
          </a:p>
        </p:txBody>
      </p:sp>
      <p:sp>
        <p:nvSpPr>
          <p:cNvPr id="13" name="Rounded Rectangle 12"/>
          <p:cNvSpPr/>
          <p:nvPr/>
        </p:nvSpPr>
        <p:spPr>
          <a:xfrm>
            <a:off x="10149840" y="5504688"/>
            <a:ext cx="1783080" cy="420624"/>
          </a:xfrm>
          <a:prstGeom prst="roundRect">
            <a:avLst>
              <a:gd name="adj" fmla="val 28000"/>
            </a:avLst>
          </a:prstGeom>
          <a:solidFill>
            <a:srgbClr val="A3107C"/>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sz="1400" b="1" i="0" dirty="0">
                <a:solidFill>
                  <a:srgbClr val="FFFFFF"/>
                </a:solidFill>
              </a:rPr>
              <a:t>TraceViz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0071F-DD5B-6B62-4A68-231362715648}"/>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2859367F-FFED-5DB8-F254-6E5F32D4002E}"/>
              </a:ext>
            </a:extLst>
          </p:cNvPr>
          <p:cNvSpPr>
            <a:spLocks noGrp="1"/>
          </p:cNvSpPr>
          <p:nvPr>
            <p:ph type="title"/>
          </p:nvPr>
        </p:nvSpPr>
        <p:spPr/>
        <p:txBody>
          <a:bodyPr/>
          <a:lstStyle/>
          <a:p>
            <a:r>
              <a:rPr lang="en-DE" dirty="0"/>
              <a:t>What makes Trace Links important?</a:t>
            </a:r>
            <a:endParaRPr lang="de-DE" dirty="0"/>
          </a:p>
        </p:txBody>
      </p:sp>
      <p:sp>
        <p:nvSpPr>
          <p:cNvPr id="3" name="Datumsplatzhalter 2">
            <a:extLst>
              <a:ext uri="{FF2B5EF4-FFF2-40B4-BE49-F238E27FC236}">
                <a16:creationId xmlns:a16="http://schemas.microsoft.com/office/drawing/2014/main" id="{0CCF5606-8222-FFDE-6856-101BF0CF60BB}"/>
              </a:ext>
            </a:extLst>
          </p:cNvPr>
          <p:cNvSpPr>
            <a:spLocks noGrp="1"/>
          </p:cNvSpPr>
          <p:nvPr>
            <p:ph type="dt" sz="half" idx="14"/>
          </p:nvPr>
        </p:nvSpPr>
        <p:spPr/>
        <p:txBody>
          <a:bodyPr/>
          <a:lstStyle/>
          <a:p>
            <a:fld id="{9B4559EA-A5A4-804A-993F-5E2A03CA3741}" type="datetime3">
              <a:rPr lang="de-DE" noProof="0" smtClean="0"/>
              <a:t>12/10/2026</a:t>
            </a:fld>
            <a:endParaRPr lang="en-US" noProof="0"/>
          </a:p>
        </p:txBody>
      </p:sp>
      <p:sp>
        <p:nvSpPr>
          <p:cNvPr id="4" name="Foliennummernplatzhalter 3">
            <a:extLst>
              <a:ext uri="{FF2B5EF4-FFF2-40B4-BE49-F238E27FC236}">
                <a16:creationId xmlns:a16="http://schemas.microsoft.com/office/drawing/2014/main" id="{AB716D65-12F0-E448-1BAA-8290F387E2A6}"/>
              </a:ext>
            </a:extLst>
          </p:cNvPr>
          <p:cNvSpPr>
            <a:spLocks noGrp="1"/>
          </p:cNvSpPr>
          <p:nvPr>
            <p:ph type="sldNum" sz="quarter" idx="16"/>
          </p:nvPr>
        </p:nvSpPr>
        <p:spPr/>
        <p:txBody>
          <a:bodyPr/>
          <a:lstStyle/>
          <a:p>
            <a:fld id="{61696EC4-B4CF-4701-AD06-A8439D6D8E12}" type="slidenum">
              <a:rPr lang="en-US" noProof="0" smtClean="0"/>
              <a:t>2</a:t>
            </a:fld>
            <a:endParaRPr lang="en-US" noProof="0"/>
          </a:p>
        </p:txBody>
      </p:sp>
      <p:sp>
        <p:nvSpPr>
          <p:cNvPr id="7" name="Rechteck: abgerundete Ecken 6">
            <a:extLst>
              <a:ext uri="{FF2B5EF4-FFF2-40B4-BE49-F238E27FC236}">
                <a16:creationId xmlns:a16="http://schemas.microsoft.com/office/drawing/2014/main" id="{CB3D9DF6-6012-EEB6-3450-7DDD5B957645}"/>
              </a:ext>
            </a:extLst>
          </p:cNvPr>
          <p:cNvSpPr/>
          <p:nvPr/>
        </p:nvSpPr>
        <p:spPr>
          <a:xfrm>
            <a:off x="8177688" y="3023066"/>
            <a:ext cx="3467764" cy="423131"/>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de-DE" sz="2399" dirty="0">
                <a:solidFill>
                  <a:schemeClr val="tx1"/>
                </a:solidFill>
              </a:rPr>
              <a:t>Software Maintenance</a:t>
            </a:r>
          </a:p>
        </p:txBody>
      </p:sp>
      <p:sp>
        <p:nvSpPr>
          <p:cNvPr id="8" name="Rechteck: abgerundete Ecken 7">
            <a:extLst>
              <a:ext uri="{FF2B5EF4-FFF2-40B4-BE49-F238E27FC236}">
                <a16:creationId xmlns:a16="http://schemas.microsoft.com/office/drawing/2014/main" id="{F20E42AD-E29C-E05F-9F2B-BCFE17BCFCAC}"/>
              </a:ext>
            </a:extLst>
          </p:cNvPr>
          <p:cNvSpPr/>
          <p:nvPr/>
        </p:nvSpPr>
        <p:spPr>
          <a:xfrm>
            <a:off x="8177695" y="3502918"/>
            <a:ext cx="3467764" cy="423131"/>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de-DE" sz="2399" dirty="0">
                <a:solidFill>
                  <a:schemeClr val="tx1"/>
                </a:solidFill>
              </a:rPr>
              <a:t>Bug </a:t>
            </a:r>
            <a:r>
              <a:rPr lang="de-DE" sz="2399" dirty="0" err="1">
                <a:solidFill>
                  <a:schemeClr val="tx1"/>
                </a:solidFill>
              </a:rPr>
              <a:t>Localization</a:t>
            </a:r>
            <a:endParaRPr lang="de-DE" sz="2399" dirty="0">
              <a:solidFill>
                <a:schemeClr val="tx1"/>
              </a:solidFill>
            </a:endParaRPr>
          </a:p>
        </p:txBody>
      </p:sp>
      <p:sp>
        <p:nvSpPr>
          <p:cNvPr id="9" name="Rechteck: abgerundete Ecken 8">
            <a:extLst>
              <a:ext uri="{FF2B5EF4-FFF2-40B4-BE49-F238E27FC236}">
                <a16:creationId xmlns:a16="http://schemas.microsoft.com/office/drawing/2014/main" id="{BDF72289-1E17-6160-8B90-92A904C4B118}"/>
              </a:ext>
            </a:extLst>
          </p:cNvPr>
          <p:cNvSpPr/>
          <p:nvPr/>
        </p:nvSpPr>
        <p:spPr>
          <a:xfrm>
            <a:off x="8177695" y="3982770"/>
            <a:ext cx="3467764" cy="423131"/>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de-DE" sz="2399" dirty="0">
                <a:solidFill>
                  <a:schemeClr val="tx1"/>
                </a:solidFill>
              </a:rPr>
              <a:t>Change Impact An.</a:t>
            </a:r>
          </a:p>
        </p:txBody>
      </p:sp>
      <p:sp>
        <p:nvSpPr>
          <p:cNvPr id="10" name="Rechteck: abgerundete Ecken 9">
            <a:extLst>
              <a:ext uri="{FF2B5EF4-FFF2-40B4-BE49-F238E27FC236}">
                <a16:creationId xmlns:a16="http://schemas.microsoft.com/office/drawing/2014/main" id="{66DE5EFB-BB63-C33D-F2CB-56916CA0104F}"/>
              </a:ext>
            </a:extLst>
          </p:cNvPr>
          <p:cNvSpPr/>
          <p:nvPr/>
        </p:nvSpPr>
        <p:spPr>
          <a:xfrm>
            <a:off x="8177695" y="4462622"/>
            <a:ext cx="3467764" cy="423131"/>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de-DE" sz="2399" dirty="0">
                <a:solidFill>
                  <a:schemeClr val="tx1"/>
                </a:solidFill>
              </a:rPr>
              <a:t>System Security</a:t>
            </a:r>
          </a:p>
        </p:txBody>
      </p:sp>
      <p:sp>
        <p:nvSpPr>
          <p:cNvPr id="77" name="Rechteck: abgerundete Ecken 76">
            <a:extLst>
              <a:ext uri="{FF2B5EF4-FFF2-40B4-BE49-F238E27FC236}">
                <a16:creationId xmlns:a16="http://schemas.microsoft.com/office/drawing/2014/main" id="{C84766E6-9298-1349-F997-E35959843C7E}"/>
              </a:ext>
            </a:extLst>
          </p:cNvPr>
          <p:cNvSpPr/>
          <p:nvPr/>
        </p:nvSpPr>
        <p:spPr>
          <a:xfrm>
            <a:off x="8177688" y="4942474"/>
            <a:ext cx="3467764" cy="423131"/>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de-DE" sz="2399" dirty="0">
                <a:solidFill>
                  <a:schemeClr val="tx1"/>
                </a:solidFill>
              </a:rPr>
              <a:t>…</a:t>
            </a:r>
          </a:p>
        </p:txBody>
      </p:sp>
      <p:sp>
        <p:nvSpPr>
          <p:cNvPr id="78" name="Rechteck: abgerundete Ecken 77">
            <a:extLst>
              <a:ext uri="{FF2B5EF4-FFF2-40B4-BE49-F238E27FC236}">
                <a16:creationId xmlns:a16="http://schemas.microsoft.com/office/drawing/2014/main" id="{80C96059-335A-4BBF-15A7-1A4ED91E3D4A}"/>
              </a:ext>
            </a:extLst>
          </p:cNvPr>
          <p:cNvSpPr/>
          <p:nvPr/>
        </p:nvSpPr>
        <p:spPr>
          <a:xfrm>
            <a:off x="7994666" y="1833480"/>
            <a:ext cx="3833809" cy="1102605"/>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de-DE" sz="2399" dirty="0"/>
              <a:t>Trace links </a:t>
            </a:r>
            <a:r>
              <a:rPr lang="de-DE" sz="2399" dirty="0" err="1"/>
              <a:t>are</a:t>
            </a:r>
            <a:r>
              <a:rPr lang="de-DE" sz="2399" dirty="0"/>
              <a:t> </a:t>
            </a:r>
            <a:r>
              <a:rPr lang="de-DE" sz="2399" dirty="0" err="1"/>
              <a:t>evidently</a:t>
            </a:r>
            <a:r>
              <a:rPr lang="de-DE" sz="2399" dirty="0"/>
              <a:t> </a:t>
            </a:r>
          </a:p>
          <a:p>
            <a:pPr algn="ctr"/>
            <a:r>
              <a:rPr lang="de-DE" sz="2399" dirty="0" err="1"/>
              <a:t>useful</a:t>
            </a:r>
            <a:r>
              <a:rPr lang="de-DE" sz="2399" dirty="0"/>
              <a:t> </a:t>
            </a:r>
            <a:r>
              <a:rPr lang="de-DE" sz="2399" dirty="0" err="1"/>
              <a:t>for</a:t>
            </a:r>
            <a:endParaRPr lang="de-DE" sz="2399" dirty="0"/>
          </a:p>
        </p:txBody>
      </p:sp>
      <p:sp>
        <p:nvSpPr>
          <p:cNvPr id="11" name="Footer Placeholder 10">
            <a:extLst>
              <a:ext uri="{FF2B5EF4-FFF2-40B4-BE49-F238E27FC236}">
                <a16:creationId xmlns:a16="http://schemas.microsoft.com/office/drawing/2014/main" id="{A25301F0-B96C-67AA-0014-F85BB2B6E556}"/>
              </a:ext>
            </a:extLst>
          </p:cNvPr>
          <p:cNvSpPr>
            <a:spLocks noGrp="1"/>
          </p:cNvSpPr>
          <p:nvPr>
            <p:ph type="ftr" sz="quarter" idx="15"/>
          </p:nvPr>
        </p:nvSpPr>
        <p:spPr/>
        <p:txBody>
          <a:bodyPr/>
          <a:lstStyle/>
          <a:p>
            <a:r>
              <a:rPr lang="en-US" dirty="0"/>
              <a:t>Jan Keim et al. – The ARDoCo Tool Landscape: REST API, TraceView, and TraceViz</a:t>
            </a:r>
          </a:p>
        </p:txBody>
      </p:sp>
      <p:cxnSp>
        <p:nvCxnSpPr>
          <p:cNvPr id="13" name="Gerader Verbinder 36">
            <a:extLst>
              <a:ext uri="{FF2B5EF4-FFF2-40B4-BE49-F238E27FC236}">
                <a16:creationId xmlns:a16="http://schemas.microsoft.com/office/drawing/2014/main" id="{3CCD7117-F1ED-B51B-8762-00DF79E3F362}"/>
              </a:ext>
            </a:extLst>
          </p:cNvPr>
          <p:cNvCxnSpPr>
            <a:cxnSpLocks/>
          </p:cNvCxnSpPr>
          <p:nvPr/>
        </p:nvCxnSpPr>
        <p:spPr>
          <a:xfrm flipV="1">
            <a:off x="1665525" y="3441803"/>
            <a:ext cx="0" cy="589923"/>
          </a:xfrm>
          <a:prstGeom prst="line">
            <a:avLst/>
          </a:prstGeom>
          <a:ln w="22225" cap="sq" cmpd="sng">
            <a:solidFill>
              <a:srgbClr val="6C8EBF"/>
            </a:solidFill>
            <a:round/>
            <a:headEnd type="triangle" w="med" len="med"/>
            <a:tailEnd type="triangle" w="med" len="med"/>
          </a:ln>
        </p:spPr>
        <p:style>
          <a:lnRef idx="3">
            <a:schemeClr val="dk1"/>
          </a:lnRef>
          <a:fillRef idx="0">
            <a:schemeClr val="dk1"/>
          </a:fillRef>
          <a:effectRef idx="2">
            <a:schemeClr val="dk1"/>
          </a:effectRef>
          <a:fontRef idx="minor">
            <a:schemeClr val="tx1"/>
          </a:fontRef>
        </p:style>
      </p:cxnSp>
      <p:cxnSp>
        <p:nvCxnSpPr>
          <p:cNvPr id="14" name="Gerader Verbinder 39">
            <a:extLst>
              <a:ext uri="{FF2B5EF4-FFF2-40B4-BE49-F238E27FC236}">
                <a16:creationId xmlns:a16="http://schemas.microsoft.com/office/drawing/2014/main" id="{4DB6F467-5E26-329C-14FC-94F080D3D030}"/>
              </a:ext>
            </a:extLst>
          </p:cNvPr>
          <p:cNvCxnSpPr>
            <a:cxnSpLocks/>
          </p:cNvCxnSpPr>
          <p:nvPr/>
        </p:nvCxnSpPr>
        <p:spPr>
          <a:xfrm flipH="1" flipV="1">
            <a:off x="2511525" y="2441312"/>
            <a:ext cx="659274" cy="406"/>
          </a:xfrm>
          <a:prstGeom prst="line">
            <a:avLst/>
          </a:prstGeom>
          <a:ln w="22225" cap="sq" cmpd="sng">
            <a:solidFill>
              <a:srgbClr val="6C8EBF"/>
            </a:solidFill>
            <a:round/>
            <a:headEnd type="triangle" w="med" len="med"/>
            <a:tailEnd type="triangle" w="med" len="med"/>
          </a:ln>
        </p:spPr>
        <p:style>
          <a:lnRef idx="3">
            <a:schemeClr val="dk1"/>
          </a:lnRef>
          <a:fillRef idx="0">
            <a:schemeClr val="dk1"/>
          </a:fillRef>
          <a:effectRef idx="2">
            <a:schemeClr val="dk1"/>
          </a:effectRef>
          <a:fontRef idx="minor">
            <a:schemeClr val="tx1"/>
          </a:fontRef>
        </p:style>
      </p:cxnSp>
      <p:cxnSp>
        <p:nvCxnSpPr>
          <p:cNvPr id="15" name="Gerader Verbinder 47">
            <a:extLst>
              <a:ext uri="{FF2B5EF4-FFF2-40B4-BE49-F238E27FC236}">
                <a16:creationId xmlns:a16="http://schemas.microsoft.com/office/drawing/2014/main" id="{B29FEC1C-9714-12E8-580F-96AA9355D306}"/>
              </a:ext>
            </a:extLst>
          </p:cNvPr>
          <p:cNvCxnSpPr>
            <a:cxnSpLocks/>
            <a:endCxn id="129" idx="0"/>
          </p:cNvCxnSpPr>
          <p:nvPr/>
        </p:nvCxnSpPr>
        <p:spPr>
          <a:xfrm>
            <a:off x="6368073" y="3442315"/>
            <a:ext cx="0" cy="589411"/>
          </a:xfrm>
          <a:prstGeom prst="line">
            <a:avLst/>
          </a:prstGeom>
          <a:ln w="22225" cap="sq" cmpd="sng">
            <a:solidFill>
              <a:srgbClr val="6C8EBF"/>
            </a:solidFill>
            <a:round/>
            <a:headEnd type="triangle" w="med" len="med"/>
            <a:tailEnd type="triangle" w="med" len="med"/>
          </a:ln>
        </p:spPr>
        <p:style>
          <a:lnRef idx="3">
            <a:schemeClr val="dk1"/>
          </a:lnRef>
          <a:fillRef idx="0">
            <a:schemeClr val="dk1"/>
          </a:fillRef>
          <a:effectRef idx="2">
            <a:schemeClr val="dk1"/>
          </a:effectRef>
          <a:fontRef idx="minor">
            <a:schemeClr val="tx1"/>
          </a:fontRef>
        </p:style>
      </p:cxnSp>
      <p:cxnSp>
        <p:nvCxnSpPr>
          <p:cNvPr id="16" name="Gerader Verbinder 51">
            <a:extLst>
              <a:ext uri="{FF2B5EF4-FFF2-40B4-BE49-F238E27FC236}">
                <a16:creationId xmlns:a16="http://schemas.microsoft.com/office/drawing/2014/main" id="{05BF2156-509D-1583-ED42-43263F9DA23E}"/>
              </a:ext>
            </a:extLst>
          </p:cNvPr>
          <p:cNvCxnSpPr>
            <a:cxnSpLocks/>
          </p:cNvCxnSpPr>
          <p:nvPr/>
        </p:nvCxnSpPr>
        <p:spPr>
          <a:xfrm flipH="1">
            <a:off x="4862799" y="2441421"/>
            <a:ext cx="659275" cy="297"/>
          </a:xfrm>
          <a:prstGeom prst="line">
            <a:avLst/>
          </a:prstGeom>
          <a:ln w="22225" cap="sq" cmpd="sng">
            <a:solidFill>
              <a:srgbClr val="6C8EBF"/>
            </a:solidFill>
            <a:round/>
            <a:headEnd type="triangle" w="med" len="med"/>
            <a:tailEnd type="triangle" w="med" len="med"/>
          </a:ln>
        </p:spPr>
        <p:style>
          <a:lnRef idx="3">
            <a:schemeClr val="dk1"/>
          </a:lnRef>
          <a:fillRef idx="0">
            <a:schemeClr val="dk1"/>
          </a:fillRef>
          <a:effectRef idx="2">
            <a:schemeClr val="dk1"/>
          </a:effectRef>
          <a:fontRef idx="minor">
            <a:schemeClr val="tx1"/>
          </a:fontRef>
        </p:style>
      </p:cxnSp>
      <p:cxnSp>
        <p:nvCxnSpPr>
          <p:cNvPr id="17" name="Gerader Verbinder 57">
            <a:extLst>
              <a:ext uri="{FF2B5EF4-FFF2-40B4-BE49-F238E27FC236}">
                <a16:creationId xmlns:a16="http://schemas.microsoft.com/office/drawing/2014/main" id="{C2521B4D-A222-EA24-CAB1-94D9AE74B8A0}"/>
              </a:ext>
            </a:extLst>
          </p:cNvPr>
          <p:cNvCxnSpPr>
            <a:cxnSpLocks/>
          </p:cNvCxnSpPr>
          <p:nvPr/>
        </p:nvCxnSpPr>
        <p:spPr>
          <a:xfrm flipH="1">
            <a:off x="2511525" y="5041678"/>
            <a:ext cx="660273" cy="0"/>
          </a:xfrm>
          <a:prstGeom prst="line">
            <a:avLst/>
          </a:prstGeom>
          <a:ln w="22225" cap="sq" cmpd="sng">
            <a:solidFill>
              <a:srgbClr val="6C8EBF"/>
            </a:solidFill>
            <a:round/>
            <a:headEnd type="triangle" w="med" len="med"/>
            <a:tailEnd type="triangle" w="med" len="med"/>
          </a:ln>
        </p:spPr>
        <p:style>
          <a:lnRef idx="3">
            <a:schemeClr val="dk1"/>
          </a:lnRef>
          <a:fillRef idx="0">
            <a:schemeClr val="dk1"/>
          </a:fillRef>
          <a:effectRef idx="2">
            <a:schemeClr val="dk1"/>
          </a:effectRef>
          <a:fontRef idx="minor">
            <a:schemeClr val="tx1"/>
          </a:fontRef>
        </p:style>
      </p:cxnSp>
      <p:cxnSp>
        <p:nvCxnSpPr>
          <p:cNvPr id="18" name="Gerader Verbinder 61">
            <a:extLst>
              <a:ext uri="{FF2B5EF4-FFF2-40B4-BE49-F238E27FC236}">
                <a16:creationId xmlns:a16="http://schemas.microsoft.com/office/drawing/2014/main" id="{CB3E42AF-E2E3-AE8E-8EA6-96E37C3FA769}"/>
              </a:ext>
            </a:extLst>
          </p:cNvPr>
          <p:cNvCxnSpPr>
            <a:cxnSpLocks/>
          </p:cNvCxnSpPr>
          <p:nvPr/>
        </p:nvCxnSpPr>
        <p:spPr>
          <a:xfrm flipH="1" flipV="1">
            <a:off x="4016799" y="3442612"/>
            <a:ext cx="999" cy="589114"/>
          </a:xfrm>
          <a:prstGeom prst="line">
            <a:avLst/>
          </a:prstGeom>
          <a:ln w="22225" cap="sq" cmpd="sng">
            <a:solidFill>
              <a:srgbClr val="6C8EBF"/>
            </a:solidFill>
            <a:round/>
            <a:headEnd type="triangle" w="med" len="med"/>
            <a:tailEnd type="triangle" w="med" len="med"/>
          </a:ln>
        </p:spPr>
        <p:style>
          <a:lnRef idx="3">
            <a:schemeClr val="dk1"/>
          </a:lnRef>
          <a:fillRef idx="0">
            <a:schemeClr val="dk1"/>
          </a:fillRef>
          <a:effectRef idx="2">
            <a:schemeClr val="dk1"/>
          </a:effectRef>
          <a:fontRef idx="minor">
            <a:schemeClr val="tx1"/>
          </a:fontRef>
        </p:style>
      </p:cxnSp>
      <p:cxnSp>
        <p:nvCxnSpPr>
          <p:cNvPr id="19" name="Gerader Verbinder 20">
            <a:extLst>
              <a:ext uri="{FF2B5EF4-FFF2-40B4-BE49-F238E27FC236}">
                <a16:creationId xmlns:a16="http://schemas.microsoft.com/office/drawing/2014/main" id="{553AF73B-2D53-E974-1E63-DAC6A421AFA6}"/>
              </a:ext>
            </a:extLst>
          </p:cNvPr>
          <p:cNvCxnSpPr>
            <a:cxnSpLocks/>
            <a:stCxn id="129" idx="1"/>
          </p:cNvCxnSpPr>
          <p:nvPr/>
        </p:nvCxnSpPr>
        <p:spPr>
          <a:xfrm flipH="1" flipV="1">
            <a:off x="4863798" y="5041678"/>
            <a:ext cx="658275" cy="136"/>
          </a:xfrm>
          <a:prstGeom prst="line">
            <a:avLst/>
          </a:prstGeom>
          <a:ln w="22225" cap="sq" cmpd="sng">
            <a:solidFill>
              <a:srgbClr val="6C8EBF"/>
            </a:solidFill>
            <a:round/>
            <a:headEnd type="triangle" w="med" len="med"/>
            <a:tailEnd type="triangle" w="med" len="med"/>
          </a:ln>
        </p:spPr>
        <p:style>
          <a:lnRef idx="3">
            <a:schemeClr val="dk1"/>
          </a:lnRef>
          <a:fillRef idx="0">
            <a:schemeClr val="dk1"/>
          </a:fillRef>
          <a:effectRef idx="2">
            <a:schemeClr val="dk1"/>
          </a:effectRef>
          <a:fontRef idx="minor">
            <a:schemeClr val="tx1"/>
          </a:fontRef>
        </p:style>
      </p:cxnSp>
      <p:cxnSp>
        <p:nvCxnSpPr>
          <p:cNvPr id="20" name="Verbinder: gewinkelt 70">
            <a:extLst>
              <a:ext uri="{FF2B5EF4-FFF2-40B4-BE49-F238E27FC236}">
                <a16:creationId xmlns:a16="http://schemas.microsoft.com/office/drawing/2014/main" id="{AEFC67E3-D7E1-AA64-F5BB-7216F724480E}"/>
              </a:ext>
            </a:extLst>
          </p:cNvPr>
          <p:cNvCxnSpPr>
            <a:cxnSpLocks/>
            <a:endCxn id="129" idx="0"/>
          </p:cNvCxnSpPr>
          <p:nvPr/>
        </p:nvCxnSpPr>
        <p:spPr>
          <a:xfrm rot="16200000" flipH="1">
            <a:off x="4897879" y="2561532"/>
            <a:ext cx="589114" cy="2351274"/>
          </a:xfrm>
          <a:prstGeom prst="bentConnector3">
            <a:avLst/>
          </a:prstGeom>
          <a:ln w="22225">
            <a:solidFill>
              <a:srgbClr val="6C8EBF"/>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22" name="Verbinder: gewinkelt 73">
            <a:extLst>
              <a:ext uri="{FF2B5EF4-FFF2-40B4-BE49-F238E27FC236}">
                <a16:creationId xmlns:a16="http://schemas.microsoft.com/office/drawing/2014/main" id="{29517FA1-722B-16CB-ACA4-AF41077A9E10}"/>
              </a:ext>
            </a:extLst>
          </p:cNvPr>
          <p:cNvCxnSpPr>
            <a:cxnSpLocks/>
            <a:endCxn id="129" idx="0"/>
          </p:cNvCxnSpPr>
          <p:nvPr/>
        </p:nvCxnSpPr>
        <p:spPr>
          <a:xfrm rot="16200000" flipH="1">
            <a:off x="3721838" y="1385490"/>
            <a:ext cx="589923" cy="4702548"/>
          </a:xfrm>
          <a:prstGeom prst="bentConnector3">
            <a:avLst>
              <a:gd name="adj1" fmla="val 50000"/>
            </a:avLst>
          </a:prstGeom>
          <a:ln w="22225">
            <a:solidFill>
              <a:srgbClr val="6C8EBF"/>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23" name="Verbinder: gewinkelt 79">
            <a:extLst>
              <a:ext uri="{FF2B5EF4-FFF2-40B4-BE49-F238E27FC236}">
                <a16:creationId xmlns:a16="http://schemas.microsoft.com/office/drawing/2014/main" id="{BF37A11C-C06D-6254-557D-A488CF12FC4D}"/>
              </a:ext>
            </a:extLst>
          </p:cNvPr>
          <p:cNvCxnSpPr>
            <a:cxnSpLocks/>
          </p:cNvCxnSpPr>
          <p:nvPr/>
        </p:nvCxnSpPr>
        <p:spPr>
          <a:xfrm rot="16200000" flipH="1">
            <a:off x="2546700" y="2560627"/>
            <a:ext cx="589923" cy="2352273"/>
          </a:xfrm>
          <a:prstGeom prst="bentConnector3">
            <a:avLst>
              <a:gd name="adj1" fmla="val 50000"/>
            </a:avLst>
          </a:prstGeom>
          <a:ln w="22225">
            <a:solidFill>
              <a:srgbClr val="6C8EBF"/>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24" name="Verbinder: gewinkelt 82">
            <a:extLst>
              <a:ext uri="{FF2B5EF4-FFF2-40B4-BE49-F238E27FC236}">
                <a16:creationId xmlns:a16="http://schemas.microsoft.com/office/drawing/2014/main" id="{86ED15F9-D13A-FC42-4CC4-E6FAD6EC379E}"/>
              </a:ext>
            </a:extLst>
          </p:cNvPr>
          <p:cNvCxnSpPr>
            <a:cxnSpLocks/>
          </p:cNvCxnSpPr>
          <p:nvPr/>
        </p:nvCxnSpPr>
        <p:spPr>
          <a:xfrm rot="5400000" flipH="1" flipV="1">
            <a:off x="4898230" y="2561884"/>
            <a:ext cx="589411" cy="2350275"/>
          </a:xfrm>
          <a:prstGeom prst="bentConnector3">
            <a:avLst>
              <a:gd name="adj1" fmla="val 50000"/>
            </a:avLst>
          </a:prstGeom>
          <a:ln w="22225">
            <a:solidFill>
              <a:srgbClr val="6C8EBF"/>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25" name="Verbinder: gewinkelt 85">
            <a:extLst>
              <a:ext uri="{FF2B5EF4-FFF2-40B4-BE49-F238E27FC236}">
                <a16:creationId xmlns:a16="http://schemas.microsoft.com/office/drawing/2014/main" id="{9C4EBA91-14A1-4B94-8D72-B8A926111BBB}"/>
              </a:ext>
            </a:extLst>
          </p:cNvPr>
          <p:cNvCxnSpPr>
            <a:cxnSpLocks/>
          </p:cNvCxnSpPr>
          <p:nvPr/>
        </p:nvCxnSpPr>
        <p:spPr>
          <a:xfrm rot="5400000" flipH="1" flipV="1">
            <a:off x="4016652" y="-910600"/>
            <a:ext cx="295" cy="4702548"/>
          </a:xfrm>
          <a:prstGeom prst="bentConnector3">
            <a:avLst>
              <a:gd name="adj1" fmla="val 77591525"/>
            </a:avLst>
          </a:prstGeom>
          <a:ln w="22225">
            <a:solidFill>
              <a:srgbClr val="6C8EBF"/>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26" name="Verbinder: gewinkelt 88">
            <a:extLst>
              <a:ext uri="{FF2B5EF4-FFF2-40B4-BE49-F238E27FC236}">
                <a16:creationId xmlns:a16="http://schemas.microsoft.com/office/drawing/2014/main" id="{559B8C0D-3418-A755-9FB4-E9F90EA3D501}"/>
              </a:ext>
            </a:extLst>
          </p:cNvPr>
          <p:cNvCxnSpPr>
            <a:cxnSpLocks/>
            <a:endCxn id="129" idx="2"/>
          </p:cNvCxnSpPr>
          <p:nvPr/>
        </p:nvCxnSpPr>
        <p:spPr>
          <a:xfrm rot="16200000" flipH="1">
            <a:off x="4016663" y="3700491"/>
            <a:ext cx="273" cy="4702548"/>
          </a:xfrm>
          <a:prstGeom prst="bentConnector3">
            <a:avLst>
              <a:gd name="adj1" fmla="val 83836264"/>
            </a:avLst>
          </a:prstGeom>
          <a:ln w="22225">
            <a:solidFill>
              <a:srgbClr val="6C8EBF"/>
            </a:solidFill>
            <a:headEnd type="triangle"/>
            <a:tailEnd type="triangle"/>
          </a:ln>
        </p:spPr>
        <p:style>
          <a:lnRef idx="1">
            <a:schemeClr val="dk1"/>
          </a:lnRef>
          <a:fillRef idx="0">
            <a:schemeClr val="dk1"/>
          </a:fillRef>
          <a:effectRef idx="0">
            <a:schemeClr val="dk1"/>
          </a:effectRef>
          <a:fontRef idx="minor">
            <a:schemeClr val="tx1"/>
          </a:fontRef>
        </p:style>
      </p:cxnSp>
      <p:grpSp>
        <p:nvGrpSpPr>
          <p:cNvPr id="144" name="Group 143">
            <a:extLst>
              <a:ext uri="{FF2B5EF4-FFF2-40B4-BE49-F238E27FC236}">
                <a16:creationId xmlns:a16="http://schemas.microsoft.com/office/drawing/2014/main" id="{5C726418-7D51-D44C-834D-222A534AC545}"/>
              </a:ext>
            </a:extLst>
          </p:cNvPr>
          <p:cNvGrpSpPr/>
          <p:nvPr/>
        </p:nvGrpSpPr>
        <p:grpSpPr>
          <a:xfrm>
            <a:off x="10494088" y="5667141"/>
            <a:ext cx="2668774" cy="639357"/>
            <a:chOff x="10728894" y="5690454"/>
            <a:chExt cx="2668774" cy="639357"/>
          </a:xfrm>
        </p:grpSpPr>
        <p:grpSp>
          <p:nvGrpSpPr>
            <p:cNvPr id="28" name="Gruppieren 37">
              <a:extLst>
                <a:ext uri="{FF2B5EF4-FFF2-40B4-BE49-F238E27FC236}">
                  <a16:creationId xmlns:a16="http://schemas.microsoft.com/office/drawing/2014/main" id="{87D0BFE5-21A5-D448-0C3D-5B1C0D6F2F38}"/>
                </a:ext>
              </a:extLst>
            </p:cNvPr>
            <p:cNvGrpSpPr/>
            <p:nvPr/>
          </p:nvGrpSpPr>
          <p:grpSpPr>
            <a:xfrm>
              <a:off x="10728894" y="5690454"/>
              <a:ext cx="2668774" cy="369332"/>
              <a:chOff x="10728894" y="5690454"/>
              <a:chExt cx="2668774" cy="369332"/>
            </a:xfrm>
          </p:grpSpPr>
          <p:sp>
            <p:nvSpPr>
              <p:cNvPr id="29" name="Textfeld 36">
                <a:extLst>
                  <a:ext uri="{FF2B5EF4-FFF2-40B4-BE49-F238E27FC236}">
                    <a16:creationId xmlns:a16="http://schemas.microsoft.com/office/drawing/2014/main" id="{ACF64348-7648-A704-ADE0-C1600FA36CA2}"/>
                  </a:ext>
                </a:extLst>
              </p:cNvPr>
              <p:cNvSpPr txBox="1"/>
              <p:nvPr/>
            </p:nvSpPr>
            <p:spPr>
              <a:xfrm>
                <a:off x="11115914" y="5690454"/>
                <a:ext cx="2281754" cy="369332"/>
              </a:xfrm>
              <a:prstGeom prst="rect">
                <a:avLst/>
              </a:prstGeom>
              <a:noFill/>
            </p:spPr>
            <p:txBody>
              <a:bodyPr wrap="square" rtlCol="0">
                <a:spAutoFit/>
              </a:bodyPr>
              <a:lstStyle/>
              <a:p>
                <a:r>
                  <a:rPr lang="de-DE" sz="1800" dirty="0" err="1"/>
                  <a:t>Artifact</a:t>
                </a:r>
                <a:endParaRPr lang="de-DE" sz="1800" dirty="0"/>
              </a:p>
            </p:txBody>
          </p:sp>
          <p:sp>
            <p:nvSpPr>
              <p:cNvPr id="30" name="Rectangle 8">
                <a:extLst>
                  <a:ext uri="{FF2B5EF4-FFF2-40B4-BE49-F238E27FC236}">
                    <a16:creationId xmlns:a16="http://schemas.microsoft.com/office/drawing/2014/main" id="{066EBEB8-8C04-341B-2FCA-211837EAD254}"/>
                  </a:ext>
                </a:extLst>
              </p:cNvPr>
              <p:cNvSpPr/>
              <p:nvPr/>
            </p:nvSpPr>
            <p:spPr>
              <a:xfrm>
                <a:off x="10728894" y="5775424"/>
                <a:ext cx="387019" cy="22267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sz="1866" dirty="0"/>
              </a:p>
            </p:txBody>
          </p:sp>
        </p:grpSp>
        <p:grpSp>
          <p:nvGrpSpPr>
            <p:cNvPr id="32" name="Gruppieren 38">
              <a:extLst>
                <a:ext uri="{FF2B5EF4-FFF2-40B4-BE49-F238E27FC236}">
                  <a16:creationId xmlns:a16="http://schemas.microsoft.com/office/drawing/2014/main" id="{218145C3-76D5-2E37-934A-DE17563D06CD}"/>
                </a:ext>
              </a:extLst>
            </p:cNvPr>
            <p:cNvGrpSpPr/>
            <p:nvPr/>
          </p:nvGrpSpPr>
          <p:grpSpPr>
            <a:xfrm>
              <a:off x="10728895" y="5960479"/>
              <a:ext cx="2503662" cy="369332"/>
              <a:chOff x="10728895" y="5960479"/>
              <a:chExt cx="2503662" cy="369332"/>
            </a:xfrm>
          </p:grpSpPr>
          <p:cxnSp>
            <p:nvCxnSpPr>
              <p:cNvPr id="36" name="Straight Arrow Connector 63">
                <a:extLst>
                  <a:ext uri="{FF2B5EF4-FFF2-40B4-BE49-F238E27FC236}">
                    <a16:creationId xmlns:a16="http://schemas.microsoft.com/office/drawing/2014/main" id="{CDD0E665-7497-6E38-1ABE-F2C52BDD7D4D}"/>
                  </a:ext>
                </a:extLst>
              </p:cNvPr>
              <p:cNvCxnSpPr>
                <a:cxnSpLocks/>
              </p:cNvCxnSpPr>
              <p:nvPr/>
            </p:nvCxnSpPr>
            <p:spPr>
              <a:xfrm flipV="1">
                <a:off x="10728895" y="6145037"/>
                <a:ext cx="387019" cy="1"/>
              </a:xfrm>
              <a:prstGeom prst="straightConnector1">
                <a:avLst/>
              </a:prstGeom>
              <a:ln w="19050">
                <a:solidFill>
                  <a:srgbClr val="6C8EBF"/>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8" name="Textfeld 32">
                <a:extLst>
                  <a:ext uri="{FF2B5EF4-FFF2-40B4-BE49-F238E27FC236}">
                    <a16:creationId xmlns:a16="http://schemas.microsoft.com/office/drawing/2014/main" id="{1BACB74D-0083-4ED2-7032-2FED505DC5D8}"/>
                  </a:ext>
                </a:extLst>
              </p:cNvPr>
              <p:cNvSpPr txBox="1"/>
              <p:nvPr/>
            </p:nvSpPr>
            <p:spPr>
              <a:xfrm>
                <a:off x="11115914" y="5960479"/>
                <a:ext cx="2116643" cy="369332"/>
              </a:xfrm>
              <a:prstGeom prst="rect">
                <a:avLst/>
              </a:prstGeom>
              <a:noFill/>
            </p:spPr>
            <p:txBody>
              <a:bodyPr wrap="square" rtlCol="0">
                <a:spAutoFit/>
              </a:bodyPr>
              <a:lstStyle/>
              <a:p>
                <a:r>
                  <a:rPr lang="de-DE" sz="1800" dirty="0"/>
                  <a:t>Relation</a:t>
                </a:r>
              </a:p>
            </p:txBody>
          </p:sp>
        </p:grpSp>
      </p:grpSp>
      <p:grpSp>
        <p:nvGrpSpPr>
          <p:cNvPr id="39" name="Gruppieren 214">
            <a:extLst>
              <a:ext uri="{FF2B5EF4-FFF2-40B4-BE49-F238E27FC236}">
                <a16:creationId xmlns:a16="http://schemas.microsoft.com/office/drawing/2014/main" id="{59CC606B-60BE-D2DA-81D5-8B5BE94CF34E}"/>
              </a:ext>
            </a:extLst>
          </p:cNvPr>
          <p:cNvGrpSpPr/>
          <p:nvPr/>
        </p:nvGrpSpPr>
        <p:grpSpPr>
          <a:xfrm>
            <a:off x="819525" y="1440821"/>
            <a:ext cx="1692000" cy="2000982"/>
            <a:chOff x="2979443" y="1440821"/>
            <a:chExt cx="1692000" cy="2000982"/>
          </a:xfrm>
        </p:grpSpPr>
        <p:sp>
          <p:nvSpPr>
            <p:cNvPr id="41" name="Rechteck: obere Ecken abgerundet 32">
              <a:extLst>
                <a:ext uri="{FF2B5EF4-FFF2-40B4-BE49-F238E27FC236}">
                  <a16:creationId xmlns:a16="http://schemas.microsoft.com/office/drawing/2014/main" id="{04D36E47-BF7A-1DEE-28AC-5E6D19B76BE8}"/>
                </a:ext>
              </a:extLst>
            </p:cNvPr>
            <p:cNvSpPr/>
            <p:nvPr/>
          </p:nvSpPr>
          <p:spPr>
            <a:xfrm>
              <a:off x="2979443" y="1440821"/>
              <a:ext cx="1692000" cy="200098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de-DE" sz="1600" dirty="0" err="1">
                  <a:solidFill>
                    <a:schemeClr val="tx1"/>
                  </a:solidFill>
                </a:rPr>
                <a:t>Requirements</a:t>
              </a:r>
              <a:endParaRPr lang="de-DE" sz="1600" dirty="0">
                <a:solidFill>
                  <a:schemeClr val="tx1"/>
                </a:solidFill>
              </a:endParaRPr>
            </a:p>
          </p:txBody>
        </p:sp>
        <p:grpSp>
          <p:nvGrpSpPr>
            <p:cNvPr id="42" name="Group 13">
              <a:extLst>
                <a:ext uri="{FF2B5EF4-FFF2-40B4-BE49-F238E27FC236}">
                  <a16:creationId xmlns:a16="http://schemas.microsoft.com/office/drawing/2014/main" id="{A7F16ECC-DA46-1BCD-1542-7A4F0B2E79DC}"/>
                </a:ext>
              </a:extLst>
            </p:cNvPr>
            <p:cNvGrpSpPr>
              <a:grpSpLocks noChangeAspect="1"/>
            </p:cNvGrpSpPr>
            <p:nvPr/>
          </p:nvGrpSpPr>
          <p:grpSpPr>
            <a:xfrm>
              <a:off x="3399571" y="2103058"/>
              <a:ext cx="851743" cy="1079462"/>
              <a:chOff x="3059641" y="3542576"/>
              <a:chExt cx="708320" cy="880807"/>
            </a:xfrm>
          </p:grpSpPr>
          <p:sp>
            <p:nvSpPr>
              <p:cNvPr id="43" name="Freeform: Shape 73">
                <a:extLst>
                  <a:ext uri="{FF2B5EF4-FFF2-40B4-BE49-F238E27FC236}">
                    <a16:creationId xmlns:a16="http://schemas.microsoft.com/office/drawing/2014/main" id="{476B3FEC-92AB-257B-9BD6-67B707B8BDED}"/>
                  </a:ext>
                </a:extLst>
              </p:cNvPr>
              <p:cNvSpPr/>
              <p:nvPr/>
            </p:nvSpPr>
            <p:spPr>
              <a:xfrm>
                <a:off x="3195233" y="3543528"/>
                <a:ext cx="572645" cy="756576"/>
              </a:xfrm>
              <a:custGeom>
                <a:avLst/>
                <a:gdLst>
                  <a:gd name="connsiteX0" fmla="*/ 22034 w 1434233"/>
                  <a:gd name="connsiteY0" fmla="*/ 0 h 1894901"/>
                  <a:gd name="connsiteX1" fmla="*/ 484743 w 1434233"/>
                  <a:gd name="connsiteY1" fmla="*/ 11016 h 1894901"/>
                  <a:gd name="connsiteX2" fmla="*/ 1013552 w 1434233"/>
                  <a:gd name="connsiteY2" fmla="*/ 33050 h 1894901"/>
                  <a:gd name="connsiteX3" fmla="*/ 1222873 w 1434233"/>
                  <a:gd name="connsiteY3" fmla="*/ 77118 h 1894901"/>
                  <a:gd name="connsiteX4" fmla="*/ 1299991 w 1434233"/>
                  <a:gd name="connsiteY4" fmla="*/ 88134 h 1894901"/>
                  <a:gd name="connsiteX5" fmla="*/ 1333041 w 1434233"/>
                  <a:gd name="connsiteY5" fmla="*/ 99151 h 1894901"/>
                  <a:gd name="connsiteX6" fmla="*/ 1344058 w 1434233"/>
                  <a:gd name="connsiteY6" fmla="*/ 132202 h 1894901"/>
                  <a:gd name="connsiteX7" fmla="*/ 1366092 w 1434233"/>
                  <a:gd name="connsiteY7" fmla="*/ 165253 h 1894901"/>
                  <a:gd name="connsiteX8" fmla="*/ 1377109 w 1434233"/>
                  <a:gd name="connsiteY8" fmla="*/ 198303 h 1894901"/>
                  <a:gd name="connsiteX9" fmla="*/ 1410159 w 1434233"/>
                  <a:gd name="connsiteY9" fmla="*/ 220337 h 1894901"/>
                  <a:gd name="connsiteX10" fmla="*/ 1421176 w 1434233"/>
                  <a:gd name="connsiteY10" fmla="*/ 892366 h 1894901"/>
                  <a:gd name="connsiteX11" fmla="*/ 1421176 w 1434233"/>
                  <a:gd name="connsiteY11" fmla="*/ 1520327 h 1894901"/>
                  <a:gd name="connsiteX12" fmla="*/ 1410159 w 1434233"/>
                  <a:gd name="connsiteY12" fmla="*/ 1586428 h 1894901"/>
                  <a:gd name="connsiteX13" fmla="*/ 1388126 w 1434233"/>
                  <a:gd name="connsiteY13" fmla="*/ 1784732 h 1894901"/>
                  <a:gd name="connsiteX14" fmla="*/ 1322024 w 1434233"/>
                  <a:gd name="connsiteY14" fmla="*/ 1806766 h 1894901"/>
                  <a:gd name="connsiteX15" fmla="*/ 1288974 w 1434233"/>
                  <a:gd name="connsiteY15" fmla="*/ 1817783 h 1894901"/>
                  <a:gd name="connsiteX16" fmla="*/ 1211856 w 1434233"/>
                  <a:gd name="connsiteY16" fmla="*/ 1839816 h 1894901"/>
                  <a:gd name="connsiteX17" fmla="*/ 1145755 w 1434233"/>
                  <a:gd name="connsiteY17" fmla="*/ 1850833 h 1894901"/>
                  <a:gd name="connsiteX18" fmla="*/ 1079653 w 1434233"/>
                  <a:gd name="connsiteY18" fmla="*/ 1872867 h 1894901"/>
                  <a:gd name="connsiteX19" fmla="*/ 1002535 w 1434233"/>
                  <a:gd name="connsiteY19" fmla="*/ 1894901 h 1894901"/>
                  <a:gd name="connsiteX20" fmla="*/ 242371 w 1434233"/>
                  <a:gd name="connsiteY20" fmla="*/ 1872867 h 1894901"/>
                  <a:gd name="connsiteX21" fmla="*/ 198304 w 1434233"/>
                  <a:gd name="connsiteY21" fmla="*/ 1861850 h 1894901"/>
                  <a:gd name="connsiteX22" fmla="*/ 143220 w 1434233"/>
                  <a:gd name="connsiteY22" fmla="*/ 1850833 h 1894901"/>
                  <a:gd name="connsiteX23" fmla="*/ 110169 w 1434233"/>
                  <a:gd name="connsiteY23" fmla="*/ 1839816 h 1894901"/>
                  <a:gd name="connsiteX24" fmla="*/ 66102 w 1434233"/>
                  <a:gd name="connsiteY24" fmla="*/ 1828800 h 1894901"/>
                  <a:gd name="connsiteX25" fmla="*/ 33051 w 1434233"/>
                  <a:gd name="connsiteY25" fmla="*/ 1795749 h 1894901"/>
                  <a:gd name="connsiteX26" fmla="*/ 11017 w 1434233"/>
                  <a:gd name="connsiteY26" fmla="*/ 1729648 h 1894901"/>
                  <a:gd name="connsiteX27" fmla="*/ 0 w 1434233"/>
                  <a:gd name="connsiteY27" fmla="*/ 1156771 h 1894901"/>
                  <a:gd name="connsiteX28" fmla="*/ 11017 w 1434233"/>
                  <a:gd name="connsiteY28" fmla="*/ 528809 h 1894901"/>
                  <a:gd name="connsiteX29" fmla="*/ 33051 w 1434233"/>
                  <a:gd name="connsiteY29" fmla="*/ 330506 h 1894901"/>
                  <a:gd name="connsiteX30" fmla="*/ 44068 w 1434233"/>
                  <a:gd name="connsiteY30" fmla="*/ 143219 h 1894901"/>
                  <a:gd name="connsiteX31" fmla="*/ 55085 w 1434233"/>
                  <a:gd name="connsiteY31" fmla="*/ 33050 h 1894901"/>
                  <a:gd name="connsiteX32" fmla="*/ 110169 w 1434233"/>
                  <a:gd name="connsiteY32" fmla="*/ 22033 h 1894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34233" h="1894901">
                    <a:moveTo>
                      <a:pt x="22034" y="0"/>
                    </a:moveTo>
                    <a:lnTo>
                      <a:pt x="484743" y="11016"/>
                    </a:lnTo>
                    <a:cubicBezTo>
                      <a:pt x="602359" y="13994"/>
                      <a:pt x="855643" y="12453"/>
                      <a:pt x="1013552" y="33050"/>
                    </a:cubicBezTo>
                    <a:cubicBezTo>
                      <a:pt x="1274558" y="67095"/>
                      <a:pt x="1041501" y="38253"/>
                      <a:pt x="1222873" y="77118"/>
                    </a:cubicBezTo>
                    <a:cubicBezTo>
                      <a:pt x="1248264" y="82559"/>
                      <a:pt x="1274285" y="84462"/>
                      <a:pt x="1299991" y="88134"/>
                    </a:cubicBezTo>
                    <a:cubicBezTo>
                      <a:pt x="1311008" y="91806"/>
                      <a:pt x="1324830" y="90940"/>
                      <a:pt x="1333041" y="99151"/>
                    </a:cubicBezTo>
                    <a:cubicBezTo>
                      <a:pt x="1341252" y="107363"/>
                      <a:pt x="1338865" y="121815"/>
                      <a:pt x="1344058" y="132202"/>
                    </a:cubicBezTo>
                    <a:cubicBezTo>
                      <a:pt x="1349979" y="144045"/>
                      <a:pt x="1360170" y="153410"/>
                      <a:pt x="1366092" y="165253"/>
                    </a:cubicBezTo>
                    <a:cubicBezTo>
                      <a:pt x="1371285" y="175640"/>
                      <a:pt x="1369855" y="189235"/>
                      <a:pt x="1377109" y="198303"/>
                    </a:cubicBezTo>
                    <a:cubicBezTo>
                      <a:pt x="1385380" y="208642"/>
                      <a:pt x="1399142" y="212992"/>
                      <a:pt x="1410159" y="220337"/>
                    </a:cubicBezTo>
                    <a:cubicBezTo>
                      <a:pt x="1413831" y="444347"/>
                      <a:pt x="1415843" y="668390"/>
                      <a:pt x="1421176" y="892366"/>
                    </a:cubicBezTo>
                    <a:cubicBezTo>
                      <a:pt x="1430516" y="1284656"/>
                      <a:pt x="1445173" y="1040403"/>
                      <a:pt x="1421176" y="1520327"/>
                    </a:cubicBezTo>
                    <a:cubicBezTo>
                      <a:pt x="1420060" y="1542637"/>
                      <a:pt x="1412930" y="1564263"/>
                      <a:pt x="1410159" y="1586428"/>
                    </a:cubicBezTo>
                    <a:cubicBezTo>
                      <a:pt x="1401910" y="1652423"/>
                      <a:pt x="1412826" y="1722981"/>
                      <a:pt x="1388126" y="1784732"/>
                    </a:cubicBezTo>
                    <a:cubicBezTo>
                      <a:pt x="1379500" y="1806297"/>
                      <a:pt x="1344058" y="1799421"/>
                      <a:pt x="1322024" y="1806766"/>
                    </a:cubicBezTo>
                    <a:lnTo>
                      <a:pt x="1288974" y="1817783"/>
                    </a:lnTo>
                    <a:cubicBezTo>
                      <a:pt x="1257471" y="1828284"/>
                      <a:pt x="1246443" y="1832899"/>
                      <a:pt x="1211856" y="1839816"/>
                    </a:cubicBezTo>
                    <a:cubicBezTo>
                      <a:pt x="1189952" y="1844197"/>
                      <a:pt x="1167426" y="1845415"/>
                      <a:pt x="1145755" y="1850833"/>
                    </a:cubicBezTo>
                    <a:cubicBezTo>
                      <a:pt x="1123223" y="1856466"/>
                      <a:pt x="1102185" y="1867234"/>
                      <a:pt x="1079653" y="1872867"/>
                    </a:cubicBezTo>
                    <a:cubicBezTo>
                      <a:pt x="1024320" y="1886701"/>
                      <a:pt x="1049950" y="1879096"/>
                      <a:pt x="1002535" y="1894901"/>
                    </a:cubicBezTo>
                    <a:lnTo>
                      <a:pt x="242371" y="1872867"/>
                    </a:lnTo>
                    <a:cubicBezTo>
                      <a:pt x="227258" y="1871951"/>
                      <a:pt x="213085" y="1865135"/>
                      <a:pt x="198304" y="1861850"/>
                    </a:cubicBezTo>
                    <a:cubicBezTo>
                      <a:pt x="180025" y="1857788"/>
                      <a:pt x="161386" y="1855375"/>
                      <a:pt x="143220" y="1850833"/>
                    </a:cubicBezTo>
                    <a:cubicBezTo>
                      <a:pt x="131954" y="1848016"/>
                      <a:pt x="121335" y="1843006"/>
                      <a:pt x="110169" y="1839816"/>
                    </a:cubicBezTo>
                    <a:cubicBezTo>
                      <a:pt x="95611" y="1835657"/>
                      <a:pt x="80791" y="1832472"/>
                      <a:pt x="66102" y="1828800"/>
                    </a:cubicBezTo>
                    <a:cubicBezTo>
                      <a:pt x="55085" y="1817783"/>
                      <a:pt x="40618" y="1809369"/>
                      <a:pt x="33051" y="1795749"/>
                    </a:cubicBezTo>
                    <a:cubicBezTo>
                      <a:pt x="21772" y="1775446"/>
                      <a:pt x="11017" y="1729648"/>
                      <a:pt x="11017" y="1729648"/>
                    </a:cubicBezTo>
                    <a:cubicBezTo>
                      <a:pt x="7345" y="1538689"/>
                      <a:pt x="0" y="1347765"/>
                      <a:pt x="0" y="1156771"/>
                    </a:cubicBezTo>
                    <a:cubicBezTo>
                      <a:pt x="0" y="947418"/>
                      <a:pt x="4951" y="738074"/>
                      <a:pt x="11017" y="528809"/>
                    </a:cubicBezTo>
                    <a:cubicBezTo>
                      <a:pt x="13727" y="435319"/>
                      <a:pt x="19898" y="409426"/>
                      <a:pt x="33051" y="330506"/>
                    </a:cubicBezTo>
                    <a:cubicBezTo>
                      <a:pt x="36723" y="268077"/>
                      <a:pt x="39448" y="205585"/>
                      <a:pt x="44068" y="143219"/>
                    </a:cubicBezTo>
                    <a:cubicBezTo>
                      <a:pt x="46794" y="106414"/>
                      <a:pt x="37412" y="65450"/>
                      <a:pt x="55085" y="33050"/>
                    </a:cubicBezTo>
                    <a:cubicBezTo>
                      <a:pt x="64051" y="16611"/>
                      <a:pt x="110169" y="22033"/>
                      <a:pt x="110169" y="22033"/>
                    </a:cubicBezTo>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grpSp>
            <p:nvGrpSpPr>
              <p:cNvPr id="44" name="Group 15">
                <a:extLst>
                  <a:ext uri="{FF2B5EF4-FFF2-40B4-BE49-F238E27FC236}">
                    <a16:creationId xmlns:a16="http://schemas.microsoft.com/office/drawing/2014/main" id="{E27AD0E1-D788-B9E1-C6ED-D621F83775DA}"/>
                  </a:ext>
                </a:extLst>
              </p:cNvPr>
              <p:cNvGrpSpPr/>
              <p:nvPr/>
            </p:nvGrpSpPr>
            <p:grpSpPr>
              <a:xfrm>
                <a:off x="3059641" y="3542576"/>
                <a:ext cx="708320" cy="880807"/>
                <a:chOff x="1875187" y="2029403"/>
                <a:chExt cx="1774040" cy="2206047"/>
              </a:xfrm>
            </p:grpSpPr>
            <p:grpSp>
              <p:nvGrpSpPr>
                <p:cNvPr id="45" name="Group 16">
                  <a:extLst>
                    <a:ext uri="{FF2B5EF4-FFF2-40B4-BE49-F238E27FC236}">
                      <a16:creationId xmlns:a16="http://schemas.microsoft.com/office/drawing/2014/main" id="{86EA7C01-8378-E004-AE1D-EA8C38135745}"/>
                    </a:ext>
                  </a:extLst>
                </p:cNvPr>
                <p:cNvGrpSpPr/>
                <p:nvPr/>
              </p:nvGrpSpPr>
              <p:grpSpPr>
                <a:xfrm>
                  <a:off x="2199084" y="2029403"/>
                  <a:ext cx="1450143" cy="1882478"/>
                  <a:chOff x="3116931" y="1770077"/>
                  <a:chExt cx="2248573" cy="2918947"/>
                </a:xfrm>
              </p:grpSpPr>
              <p:sp>
                <p:nvSpPr>
                  <p:cNvPr id="66" name="Freeform: Shape 59">
                    <a:extLst>
                      <a:ext uri="{FF2B5EF4-FFF2-40B4-BE49-F238E27FC236}">
                        <a16:creationId xmlns:a16="http://schemas.microsoft.com/office/drawing/2014/main" id="{3B3FD375-E289-9168-FBEE-6D22312AB830}"/>
                      </a:ext>
                    </a:extLst>
                  </p:cNvPr>
                  <p:cNvSpPr/>
                  <p:nvPr/>
                </p:nvSpPr>
                <p:spPr>
                  <a:xfrm flipH="1">
                    <a:off x="3116931" y="1795244"/>
                    <a:ext cx="45719" cy="2816603"/>
                  </a:xfrm>
                  <a:custGeom>
                    <a:avLst/>
                    <a:gdLst>
                      <a:gd name="connsiteX0" fmla="*/ 41944 w 41944"/>
                      <a:gd name="connsiteY0" fmla="*/ 0 h 2432807"/>
                      <a:gd name="connsiteX1" fmla="*/ 0 w 41944"/>
                      <a:gd name="connsiteY1" fmla="*/ 2432807 h 2432807"/>
                    </a:gdLst>
                    <a:ahLst/>
                    <a:cxnLst>
                      <a:cxn ang="0">
                        <a:pos x="connsiteX0" y="connsiteY0"/>
                      </a:cxn>
                      <a:cxn ang="0">
                        <a:pos x="connsiteX1" y="connsiteY1"/>
                      </a:cxn>
                    </a:cxnLst>
                    <a:rect l="l" t="t" r="r" b="b"/>
                    <a:pathLst>
                      <a:path w="41944" h="2432807">
                        <a:moveTo>
                          <a:pt x="41944" y="0"/>
                        </a:moveTo>
                        <a:cubicBezTo>
                          <a:pt x="30759" y="962636"/>
                          <a:pt x="19574" y="1925273"/>
                          <a:pt x="0" y="2432807"/>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67" name="Freeform: Shape 60">
                    <a:extLst>
                      <a:ext uri="{FF2B5EF4-FFF2-40B4-BE49-F238E27FC236}">
                        <a16:creationId xmlns:a16="http://schemas.microsoft.com/office/drawing/2014/main" id="{1FB14595-EBA4-1A53-A0B1-F782AEE1A7C1}"/>
                      </a:ext>
                    </a:extLst>
                  </p:cNvPr>
                  <p:cNvSpPr/>
                  <p:nvPr/>
                </p:nvSpPr>
                <p:spPr>
                  <a:xfrm>
                    <a:off x="3196206" y="1770077"/>
                    <a:ext cx="1749525" cy="65335"/>
                  </a:xfrm>
                  <a:custGeom>
                    <a:avLst/>
                    <a:gdLst>
                      <a:gd name="connsiteX0" fmla="*/ 0 w 2021746"/>
                      <a:gd name="connsiteY0" fmla="*/ 0 h 75501"/>
                      <a:gd name="connsiteX1" fmla="*/ 134223 w 2021746"/>
                      <a:gd name="connsiteY1" fmla="*/ 8389 h 75501"/>
                      <a:gd name="connsiteX2" fmla="*/ 243280 w 2021746"/>
                      <a:gd name="connsiteY2" fmla="*/ 41945 h 75501"/>
                      <a:gd name="connsiteX3" fmla="*/ 755009 w 2021746"/>
                      <a:gd name="connsiteY3" fmla="*/ 75501 h 75501"/>
                      <a:gd name="connsiteX4" fmla="*/ 1057012 w 2021746"/>
                      <a:gd name="connsiteY4" fmla="*/ 67112 h 75501"/>
                      <a:gd name="connsiteX5" fmla="*/ 1233181 w 2021746"/>
                      <a:gd name="connsiteY5" fmla="*/ 50334 h 75501"/>
                      <a:gd name="connsiteX6" fmla="*/ 1359016 w 2021746"/>
                      <a:gd name="connsiteY6" fmla="*/ 33556 h 75501"/>
                      <a:gd name="connsiteX7" fmla="*/ 2021746 w 2021746"/>
                      <a:gd name="connsiteY7" fmla="*/ 25167 h 75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1746" h="75501">
                        <a:moveTo>
                          <a:pt x="0" y="0"/>
                        </a:moveTo>
                        <a:cubicBezTo>
                          <a:pt x="44741" y="2796"/>
                          <a:pt x="90047" y="772"/>
                          <a:pt x="134223" y="8389"/>
                        </a:cubicBezTo>
                        <a:cubicBezTo>
                          <a:pt x="171704" y="14851"/>
                          <a:pt x="205466" y="37857"/>
                          <a:pt x="243280" y="41945"/>
                        </a:cubicBezTo>
                        <a:cubicBezTo>
                          <a:pt x="413232" y="60318"/>
                          <a:pt x="755009" y="75501"/>
                          <a:pt x="755009" y="75501"/>
                        </a:cubicBezTo>
                        <a:lnTo>
                          <a:pt x="1057012" y="67112"/>
                        </a:lnTo>
                        <a:cubicBezTo>
                          <a:pt x="1069654" y="66574"/>
                          <a:pt x="1216482" y="52338"/>
                          <a:pt x="1233181" y="50334"/>
                        </a:cubicBezTo>
                        <a:cubicBezTo>
                          <a:pt x="1275196" y="45292"/>
                          <a:pt x="1316722" y="34935"/>
                          <a:pt x="1359016" y="33556"/>
                        </a:cubicBezTo>
                        <a:cubicBezTo>
                          <a:pt x="1579826" y="26356"/>
                          <a:pt x="1800818" y="25167"/>
                          <a:pt x="2021746" y="25167"/>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68" name="Freeform: Shape 61">
                    <a:extLst>
                      <a:ext uri="{FF2B5EF4-FFF2-40B4-BE49-F238E27FC236}">
                        <a16:creationId xmlns:a16="http://schemas.microsoft.com/office/drawing/2014/main" id="{626414ED-99C1-A4EC-0FBC-BBFF3F95DB21}"/>
                      </a:ext>
                    </a:extLst>
                  </p:cNvPr>
                  <p:cNvSpPr/>
                  <p:nvPr/>
                </p:nvSpPr>
                <p:spPr>
                  <a:xfrm>
                    <a:off x="5025005" y="1812022"/>
                    <a:ext cx="327916" cy="293615"/>
                  </a:xfrm>
                  <a:custGeom>
                    <a:avLst/>
                    <a:gdLst>
                      <a:gd name="connsiteX0" fmla="*/ 0 w 327916"/>
                      <a:gd name="connsiteY0" fmla="*/ 0 h 293615"/>
                      <a:gd name="connsiteX1" fmla="*/ 226503 w 327916"/>
                      <a:gd name="connsiteY1" fmla="*/ 201336 h 293615"/>
                      <a:gd name="connsiteX2" fmla="*/ 251670 w 327916"/>
                      <a:gd name="connsiteY2" fmla="*/ 218114 h 293615"/>
                      <a:gd name="connsiteX3" fmla="*/ 268448 w 327916"/>
                      <a:gd name="connsiteY3" fmla="*/ 243281 h 293615"/>
                      <a:gd name="connsiteX4" fmla="*/ 327171 w 327916"/>
                      <a:gd name="connsiteY4" fmla="*/ 285226 h 293615"/>
                      <a:gd name="connsiteX5" fmla="*/ 327171 w 327916"/>
                      <a:gd name="connsiteY5" fmla="*/ 293615 h 29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916" h="293615">
                        <a:moveTo>
                          <a:pt x="0" y="0"/>
                        </a:moveTo>
                        <a:cubicBezTo>
                          <a:pt x="75501" y="67112"/>
                          <a:pt x="150166" y="135177"/>
                          <a:pt x="226503" y="201336"/>
                        </a:cubicBezTo>
                        <a:cubicBezTo>
                          <a:pt x="234122" y="207939"/>
                          <a:pt x="244541" y="210985"/>
                          <a:pt x="251670" y="218114"/>
                        </a:cubicBezTo>
                        <a:cubicBezTo>
                          <a:pt x="258799" y="225243"/>
                          <a:pt x="260703" y="236826"/>
                          <a:pt x="268448" y="243281"/>
                        </a:cubicBezTo>
                        <a:cubicBezTo>
                          <a:pt x="318161" y="284708"/>
                          <a:pt x="287901" y="232865"/>
                          <a:pt x="327171" y="285226"/>
                        </a:cubicBezTo>
                        <a:cubicBezTo>
                          <a:pt x="328849" y="287463"/>
                          <a:pt x="327171" y="290819"/>
                          <a:pt x="327171" y="293615"/>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69" name="Freeform: Shape 62">
                    <a:extLst>
                      <a:ext uri="{FF2B5EF4-FFF2-40B4-BE49-F238E27FC236}">
                        <a16:creationId xmlns:a16="http://schemas.microsoft.com/office/drawing/2014/main" id="{B6D14717-1B64-7B43-E261-314820288A4F}"/>
                      </a:ext>
                    </a:extLst>
                  </p:cNvPr>
                  <p:cNvSpPr/>
                  <p:nvPr/>
                </p:nvSpPr>
                <p:spPr>
                  <a:xfrm>
                    <a:off x="5323560" y="2179040"/>
                    <a:ext cx="41944" cy="2432807"/>
                  </a:xfrm>
                  <a:custGeom>
                    <a:avLst/>
                    <a:gdLst>
                      <a:gd name="connsiteX0" fmla="*/ 41944 w 41944"/>
                      <a:gd name="connsiteY0" fmla="*/ 0 h 2432807"/>
                      <a:gd name="connsiteX1" fmla="*/ 0 w 41944"/>
                      <a:gd name="connsiteY1" fmla="*/ 2432807 h 2432807"/>
                    </a:gdLst>
                    <a:ahLst/>
                    <a:cxnLst>
                      <a:cxn ang="0">
                        <a:pos x="connsiteX0" y="connsiteY0"/>
                      </a:cxn>
                      <a:cxn ang="0">
                        <a:pos x="connsiteX1" y="connsiteY1"/>
                      </a:cxn>
                    </a:cxnLst>
                    <a:rect l="l" t="t" r="r" b="b"/>
                    <a:pathLst>
                      <a:path w="41944" h="2432807">
                        <a:moveTo>
                          <a:pt x="41944" y="0"/>
                        </a:moveTo>
                        <a:cubicBezTo>
                          <a:pt x="30759" y="962636"/>
                          <a:pt x="19574" y="1925273"/>
                          <a:pt x="0" y="2432807"/>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70" name="Freeform: Shape 63">
                    <a:extLst>
                      <a:ext uri="{FF2B5EF4-FFF2-40B4-BE49-F238E27FC236}">
                        <a16:creationId xmlns:a16="http://schemas.microsoft.com/office/drawing/2014/main" id="{28218373-D4B3-3582-754C-4B1FD40D0BDD}"/>
                      </a:ext>
                    </a:extLst>
                  </p:cNvPr>
                  <p:cNvSpPr/>
                  <p:nvPr/>
                </p:nvSpPr>
                <p:spPr>
                  <a:xfrm flipV="1">
                    <a:off x="3212564" y="4611847"/>
                    <a:ext cx="2061082" cy="77177"/>
                  </a:xfrm>
                  <a:custGeom>
                    <a:avLst/>
                    <a:gdLst>
                      <a:gd name="connsiteX0" fmla="*/ 0 w 2382473"/>
                      <a:gd name="connsiteY0" fmla="*/ 50334 h 50334"/>
                      <a:gd name="connsiteX1" fmla="*/ 453005 w 2382473"/>
                      <a:gd name="connsiteY1" fmla="*/ 41945 h 50334"/>
                      <a:gd name="connsiteX2" fmla="*/ 696286 w 2382473"/>
                      <a:gd name="connsiteY2" fmla="*/ 25167 h 50334"/>
                      <a:gd name="connsiteX3" fmla="*/ 746620 w 2382473"/>
                      <a:gd name="connsiteY3" fmla="*/ 16778 h 50334"/>
                      <a:gd name="connsiteX4" fmla="*/ 1174458 w 2382473"/>
                      <a:gd name="connsiteY4" fmla="*/ 8389 h 50334"/>
                      <a:gd name="connsiteX5" fmla="*/ 1526796 w 2382473"/>
                      <a:gd name="connsiteY5" fmla="*/ 0 h 50334"/>
                      <a:gd name="connsiteX6" fmla="*/ 1996579 w 2382473"/>
                      <a:gd name="connsiteY6" fmla="*/ 8389 h 50334"/>
                      <a:gd name="connsiteX7" fmla="*/ 2248249 w 2382473"/>
                      <a:gd name="connsiteY7" fmla="*/ 16778 h 50334"/>
                      <a:gd name="connsiteX8" fmla="*/ 2382473 w 2382473"/>
                      <a:gd name="connsiteY8" fmla="*/ 25167 h 5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2473" h="50334">
                        <a:moveTo>
                          <a:pt x="0" y="50334"/>
                        </a:moveTo>
                        <a:lnTo>
                          <a:pt x="453005" y="41945"/>
                        </a:lnTo>
                        <a:cubicBezTo>
                          <a:pt x="534238" y="39009"/>
                          <a:pt x="615297" y="32109"/>
                          <a:pt x="696286" y="25167"/>
                        </a:cubicBezTo>
                        <a:cubicBezTo>
                          <a:pt x="713233" y="23714"/>
                          <a:pt x="729621" y="17374"/>
                          <a:pt x="746620" y="16778"/>
                        </a:cubicBezTo>
                        <a:cubicBezTo>
                          <a:pt x="889172" y="11776"/>
                          <a:pt x="1031851" y="11456"/>
                          <a:pt x="1174458" y="8389"/>
                        </a:cubicBezTo>
                        <a:lnTo>
                          <a:pt x="1526796" y="0"/>
                        </a:lnTo>
                        <a:lnTo>
                          <a:pt x="1996579" y="8389"/>
                        </a:lnTo>
                        <a:cubicBezTo>
                          <a:pt x="2080493" y="10340"/>
                          <a:pt x="2164417" y="12586"/>
                          <a:pt x="2248249" y="16778"/>
                        </a:cubicBezTo>
                        <a:cubicBezTo>
                          <a:pt x="2449418" y="26836"/>
                          <a:pt x="2243985" y="25167"/>
                          <a:pt x="2382473" y="25167"/>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72" name="Freeform: Shape 64">
                    <a:extLst>
                      <a:ext uri="{FF2B5EF4-FFF2-40B4-BE49-F238E27FC236}">
                        <a16:creationId xmlns:a16="http://schemas.microsoft.com/office/drawing/2014/main" id="{9225C406-B088-08AB-5F93-2DDB705B0EF0}"/>
                      </a:ext>
                    </a:extLst>
                  </p:cNvPr>
                  <p:cNvSpPr/>
                  <p:nvPr/>
                </p:nvSpPr>
                <p:spPr>
                  <a:xfrm>
                    <a:off x="3313651" y="2147582"/>
                    <a:ext cx="1661021" cy="75501"/>
                  </a:xfrm>
                  <a:custGeom>
                    <a:avLst/>
                    <a:gdLst>
                      <a:gd name="connsiteX0" fmla="*/ 0 w 1661021"/>
                      <a:gd name="connsiteY0" fmla="*/ 25167 h 75501"/>
                      <a:gd name="connsiteX1" fmla="*/ 134224 w 1661021"/>
                      <a:gd name="connsiteY1" fmla="*/ 8389 h 75501"/>
                      <a:gd name="connsiteX2" fmla="*/ 176169 w 1661021"/>
                      <a:gd name="connsiteY2" fmla="*/ 0 h 75501"/>
                      <a:gd name="connsiteX3" fmla="*/ 209725 w 1661021"/>
                      <a:gd name="connsiteY3" fmla="*/ 8389 h 75501"/>
                      <a:gd name="connsiteX4" fmla="*/ 260059 w 1661021"/>
                      <a:gd name="connsiteY4" fmla="*/ 41945 h 75501"/>
                      <a:gd name="connsiteX5" fmla="*/ 343949 w 1661021"/>
                      <a:gd name="connsiteY5" fmla="*/ 33556 h 75501"/>
                      <a:gd name="connsiteX6" fmla="*/ 385894 w 1661021"/>
                      <a:gd name="connsiteY6" fmla="*/ 25167 h 75501"/>
                      <a:gd name="connsiteX7" fmla="*/ 419450 w 1661021"/>
                      <a:gd name="connsiteY7" fmla="*/ 16778 h 75501"/>
                      <a:gd name="connsiteX8" fmla="*/ 696287 w 1661021"/>
                      <a:gd name="connsiteY8" fmla="*/ 0 h 75501"/>
                      <a:gd name="connsiteX9" fmla="*/ 872455 w 1661021"/>
                      <a:gd name="connsiteY9" fmla="*/ 8389 h 75501"/>
                      <a:gd name="connsiteX10" fmla="*/ 897622 w 1661021"/>
                      <a:gd name="connsiteY10" fmla="*/ 16778 h 75501"/>
                      <a:gd name="connsiteX11" fmla="*/ 1082180 w 1661021"/>
                      <a:gd name="connsiteY11" fmla="*/ 25167 h 75501"/>
                      <a:gd name="connsiteX12" fmla="*/ 1199626 w 1661021"/>
                      <a:gd name="connsiteY12" fmla="*/ 16778 h 75501"/>
                      <a:gd name="connsiteX13" fmla="*/ 1300294 w 1661021"/>
                      <a:gd name="connsiteY13" fmla="*/ 8389 h 75501"/>
                      <a:gd name="connsiteX14" fmla="*/ 1392573 w 1661021"/>
                      <a:gd name="connsiteY14" fmla="*/ 25167 h 75501"/>
                      <a:gd name="connsiteX15" fmla="*/ 1459685 w 1661021"/>
                      <a:gd name="connsiteY15" fmla="*/ 50334 h 75501"/>
                      <a:gd name="connsiteX16" fmla="*/ 1484852 w 1661021"/>
                      <a:gd name="connsiteY16" fmla="*/ 67112 h 75501"/>
                      <a:gd name="connsiteX17" fmla="*/ 1510019 w 1661021"/>
                      <a:gd name="connsiteY17" fmla="*/ 75501 h 75501"/>
                      <a:gd name="connsiteX18" fmla="*/ 1543575 w 1661021"/>
                      <a:gd name="connsiteY18" fmla="*/ 67112 h 75501"/>
                      <a:gd name="connsiteX19" fmla="*/ 1593909 w 1661021"/>
                      <a:gd name="connsiteY19" fmla="*/ 50334 h 75501"/>
                      <a:gd name="connsiteX20" fmla="*/ 1661021 w 1661021"/>
                      <a:gd name="connsiteY20" fmla="*/ 50334 h 75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61021" h="75501">
                        <a:moveTo>
                          <a:pt x="0" y="25167"/>
                        </a:moveTo>
                        <a:cubicBezTo>
                          <a:pt x="49166" y="19704"/>
                          <a:pt x="86344" y="16369"/>
                          <a:pt x="134224" y="8389"/>
                        </a:cubicBezTo>
                        <a:cubicBezTo>
                          <a:pt x="148289" y="6045"/>
                          <a:pt x="162187" y="2796"/>
                          <a:pt x="176169" y="0"/>
                        </a:cubicBezTo>
                        <a:cubicBezTo>
                          <a:pt x="187354" y="2796"/>
                          <a:pt x="199715" y="2669"/>
                          <a:pt x="209725" y="8389"/>
                        </a:cubicBezTo>
                        <a:cubicBezTo>
                          <a:pt x="297700" y="58661"/>
                          <a:pt x="181483" y="15753"/>
                          <a:pt x="260059" y="41945"/>
                        </a:cubicBezTo>
                        <a:cubicBezTo>
                          <a:pt x="288022" y="39149"/>
                          <a:pt x="316093" y="37270"/>
                          <a:pt x="343949" y="33556"/>
                        </a:cubicBezTo>
                        <a:cubicBezTo>
                          <a:pt x="358082" y="31672"/>
                          <a:pt x="371975" y="28260"/>
                          <a:pt x="385894" y="25167"/>
                        </a:cubicBezTo>
                        <a:cubicBezTo>
                          <a:pt x="397149" y="22666"/>
                          <a:pt x="407958" y="17710"/>
                          <a:pt x="419450" y="16778"/>
                        </a:cubicBezTo>
                        <a:cubicBezTo>
                          <a:pt x="511596" y="9307"/>
                          <a:pt x="604008" y="5593"/>
                          <a:pt x="696287" y="0"/>
                        </a:cubicBezTo>
                        <a:cubicBezTo>
                          <a:pt x="755010" y="2796"/>
                          <a:pt x="813869" y="3507"/>
                          <a:pt x="872455" y="8389"/>
                        </a:cubicBezTo>
                        <a:cubicBezTo>
                          <a:pt x="881267" y="9123"/>
                          <a:pt x="888807" y="16073"/>
                          <a:pt x="897622" y="16778"/>
                        </a:cubicBezTo>
                        <a:cubicBezTo>
                          <a:pt x="959009" y="21689"/>
                          <a:pt x="1020661" y="22371"/>
                          <a:pt x="1082180" y="25167"/>
                        </a:cubicBezTo>
                        <a:lnTo>
                          <a:pt x="1199626" y="16778"/>
                        </a:lnTo>
                        <a:cubicBezTo>
                          <a:pt x="1233199" y="14195"/>
                          <a:pt x="1266622" y="8389"/>
                          <a:pt x="1300294" y="8389"/>
                        </a:cubicBezTo>
                        <a:cubicBezTo>
                          <a:pt x="1311027" y="8389"/>
                          <a:pt x="1378935" y="22439"/>
                          <a:pt x="1392573" y="25167"/>
                        </a:cubicBezTo>
                        <a:cubicBezTo>
                          <a:pt x="1451594" y="64514"/>
                          <a:pt x="1376755" y="19235"/>
                          <a:pt x="1459685" y="50334"/>
                        </a:cubicBezTo>
                        <a:cubicBezTo>
                          <a:pt x="1469125" y="53874"/>
                          <a:pt x="1475834" y="62603"/>
                          <a:pt x="1484852" y="67112"/>
                        </a:cubicBezTo>
                        <a:cubicBezTo>
                          <a:pt x="1492761" y="71067"/>
                          <a:pt x="1501630" y="72705"/>
                          <a:pt x="1510019" y="75501"/>
                        </a:cubicBezTo>
                        <a:cubicBezTo>
                          <a:pt x="1521204" y="72705"/>
                          <a:pt x="1532532" y="70425"/>
                          <a:pt x="1543575" y="67112"/>
                        </a:cubicBezTo>
                        <a:cubicBezTo>
                          <a:pt x="1560515" y="62030"/>
                          <a:pt x="1576223" y="50334"/>
                          <a:pt x="1593909" y="50334"/>
                        </a:cubicBezTo>
                        <a:lnTo>
                          <a:pt x="1661021" y="50334"/>
                        </a:ln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73" name="Freeform: Shape 65">
                    <a:extLst>
                      <a:ext uri="{FF2B5EF4-FFF2-40B4-BE49-F238E27FC236}">
                        <a16:creationId xmlns:a16="http://schemas.microsoft.com/office/drawing/2014/main" id="{E74A6D06-9611-5825-3BF9-F9946FF9FFB8}"/>
                      </a:ext>
                    </a:extLst>
                  </p:cNvPr>
                  <p:cNvSpPr/>
                  <p:nvPr/>
                </p:nvSpPr>
                <p:spPr>
                  <a:xfrm>
                    <a:off x="3330429" y="2313497"/>
                    <a:ext cx="864066" cy="33556"/>
                  </a:xfrm>
                  <a:custGeom>
                    <a:avLst/>
                    <a:gdLst>
                      <a:gd name="connsiteX0" fmla="*/ 0 w 864066"/>
                      <a:gd name="connsiteY0" fmla="*/ 0 h 33556"/>
                      <a:gd name="connsiteX1" fmla="*/ 75501 w 864066"/>
                      <a:gd name="connsiteY1" fmla="*/ 16778 h 33556"/>
                      <a:gd name="connsiteX2" fmla="*/ 125835 w 864066"/>
                      <a:gd name="connsiteY2" fmla="*/ 33556 h 33556"/>
                      <a:gd name="connsiteX3" fmla="*/ 176169 w 864066"/>
                      <a:gd name="connsiteY3" fmla="*/ 25167 h 33556"/>
                      <a:gd name="connsiteX4" fmla="*/ 201336 w 864066"/>
                      <a:gd name="connsiteY4" fmla="*/ 16778 h 33556"/>
                      <a:gd name="connsiteX5" fmla="*/ 260059 w 864066"/>
                      <a:gd name="connsiteY5" fmla="*/ 0 h 33556"/>
                      <a:gd name="connsiteX6" fmla="*/ 343949 w 864066"/>
                      <a:gd name="connsiteY6" fmla="*/ 0 h 33556"/>
                      <a:gd name="connsiteX7" fmla="*/ 419450 w 864066"/>
                      <a:gd name="connsiteY7" fmla="*/ 8389 h 33556"/>
                      <a:gd name="connsiteX8" fmla="*/ 453006 w 864066"/>
                      <a:gd name="connsiteY8" fmla="*/ 16778 h 33556"/>
                      <a:gd name="connsiteX9" fmla="*/ 528507 w 864066"/>
                      <a:gd name="connsiteY9" fmla="*/ 0 h 33556"/>
                      <a:gd name="connsiteX10" fmla="*/ 604008 w 864066"/>
                      <a:gd name="connsiteY10" fmla="*/ 16778 h 33556"/>
                      <a:gd name="connsiteX11" fmla="*/ 864066 w 864066"/>
                      <a:gd name="connsiteY11" fmla="*/ 25167 h 33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4066" h="33556">
                        <a:moveTo>
                          <a:pt x="0" y="0"/>
                        </a:moveTo>
                        <a:cubicBezTo>
                          <a:pt x="23948" y="4790"/>
                          <a:pt x="51807" y="9670"/>
                          <a:pt x="75501" y="16778"/>
                        </a:cubicBezTo>
                        <a:cubicBezTo>
                          <a:pt x="92441" y="21860"/>
                          <a:pt x="125835" y="33556"/>
                          <a:pt x="125835" y="33556"/>
                        </a:cubicBezTo>
                        <a:cubicBezTo>
                          <a:pt x="142613" y="30760"/>
                          <a:pt x="159565" y="28857"/>
                          <a:pt x="176169" y="25167"/>
                        </a:cubicBezTo>
                        <a:cubicBezTo>
                          <a:pt x="184801" y="23249"/>
                          <a:pt x="192833" y="19207"/>
                          <a:pt x="201336" y="16778"/>
                        </a:cubicBezTo>
                        <a:cubicBezTo>
                          <a:pt x="275072" y="-4289"/>
                          <a:pt x="199717" y="20114"/>
                          <a:pt x="260059" y="0"/>
                        </a:cubicBezTo>
                        <a:cubicBezTo>
                          <a:pt x="338001" y="19486"/>
                          <a:pt x="241104" y="0"/>
                          <a:pt x="343949" y="0"/>
                        </a:cubicBezTo>
                        <a:cubicBezTo>
                          <a:pt x="369271" y="0"/>
                          <a:pt x="394283" y="5593"/>
                          <a:pt x="419450" y="8389"/>
                        </a:cubicBezTo>
                        <a:cubicBezTo>
                          <a:pt x="430635" y="11185"/>
                          <a:pt x="441476" y="16778"/>
                          <a:pt x="453006" y="16778"/>
                        </a:cubicBezTo>
                        <a:cubicBezTo>
                          <a:pt x="482534" y="16778"/>
                          <a:pt x="502554" y="8651"/>
                          <a:pt x="528507" y="0"/>
                        </a:cubicBezTo>
                        <a:cubicBezTo>
                          <a:pt x="553674" y="5593"/>
                          <a:pt x="578385" y="13931"/>
                          <a:pt x="604008" y="16778"/>
                        </a:cubicBezTo>
                        <a:cubicBezTo>
                          <a:pt x="697657" y="27183"/>
                          <a:pt x="772129" y="25167"/>
                          <a:pt x="864066" y="25167"/>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75" name="Freeform: Shape 66">
                    <a:extLst>
                      <a:ext uri="{FF2B5EF4-FFF2-40B4-BE49-F238E27FC236}">
                        <a16:creationId xmlns:a16="http://schemas.microsoft.com/office/drawing/2014/main" id="{9BBCB708-5D02-22ED-F007-868345F6B027}"/>
                      </a:ext>
                    </a:extLst>
                  </p:cNvPr>
                  <p:cNvSpPr/>
                  <p:nvPr/>
                </p:nvSpPr>
                <p:spPr>
                  <a:xfrm>
                    <a:off x="3330430" y="2554796"/>
                    <a:ext cx="1506244" cy="75501"/>
                  </a:xfrm>
                  <a:custGeom>
                    <a:avLst/>
                    <a:gdLst>
                      <a:gd name="connsiteX0" fmla="*/ 0 w 864066"/>
                      <a:gd name="connsiteY0" fmla="*/ 0 h 33556"/>
                      <a:gd name="connsiteX1" fmla="*/ 75501 w 864066"/>
                      <a:gd name="connsiteY1" fmla="*/ 16778 h 33556"/>
                      <a:gd name="connsiteX2" fmla="*/ 125835 w 864066"/>
                      <a:gd name="connsiteY2" fmla="*/ 33556 h 33556"/>
                      <a:gd name="connsiteX3" fmla="*/ 176169 w 864066"/>
                      <a:gd name="connsiteY3" fmla="*/ 25167 h 33556"/>
                      <a:gd name="connsiteX4" fmla="*/ 201336 w 864066"/>
                      <a:gd name="connsiteY4" fmla="*/ 16778 h 33556"/>
                      <a:gd name="connsiteX5" fmla="*/ 260059 w 864066"/>
                      <a:gd name="connsiteY5" fmla="*/ 0 h 33556"/>
                      <a:gd name="connsiteX6" fmla="*/ 343949 w 864066"/>
                      <a:gd name="connsiteY6" fmla="*/ 0 h 33556"/>
                      <a:gd name="connsiteX7" fmla="*/ 419450 w 864066"/>
                      <a:gd name="connsiteY7" fmla="*/ 8389 h 33556"/>
                      <a:gd name="connsiteX8" fmla="*/ 453006 w 864066"/>
                      <a:gd name="connsiteY8" fmla="*/ 16778 h 33556"/>
                      <a:gd name="connsiteX9" fmla="*/ 528507 w 864066"/>
                      <a:gd name="connsiteY9" fmla="*/ 0 h 33556"/>
                      <a:gd name="connsiteX10" fmla="*/ 604008 w 864066"/>
                      <a:gd name="connsiteY10" fmla="*/ 16778 h 33556"/>
                      <a:gd name="connsiteX11" fmla="*/ 864066 w 864066"/>
                      <a:gd name="connsiteY11" fmla="*/ 25167 h 33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4066" h="33556">
                        <a:moveTo>
                          <a:pt x="0" y="0"/>
                        </a:moveTo>
                        <a:cubicBezTo>
                          <a:pt x="23948" y="4790"/>
                          <a:pt x="51807" y="9670"/>
                          <a:pt x="75501" y="16778"/>
                        </a:cubicBezTo>
                        <a:cubicBezTo>
                          <a:pt x="92441" y="21860"/>
                          <a:pt x="125835" y="33556"/>
                          <a:pt x="125835" y="33556"/>
                        </a:cubicBezTo>
                        <a:cubicBezTo>
                          <a:pt x="142613" y="30760"/>
                          <a:pt x="159565" y="28857"/>
                          <a:pt x="176169" y="25167"/>
                        </a:cubicBezTo>
                        <a:cubicBezTo>
                          <a:pt x="184801" y="23249"/>
                          <a:pt x="192833" y="19207"/>
                          <a:pt x="201336" y="16778"/>
                        </a:cubicBezTo>
                        <a:cubicBezTo>
                          <a:pt x="275072" y="-4289"/>
                          <a:pt x="199717" y="20114"/>
                          <a:pt x="260059" y="0"/>
                        </a:cubicBezTo>
                        <a:cubicBezTo>
                          <a:pt x="338001" y="19486"/>
                          <a:pt x="241104" y="0"/>
                          <a:pt x="343949" y="0"/>
                        </a:cubicBezTo>
                        <a:cubicBezTo>
                          <a:pt x="369271" y="0"/>
                          <a:pt x="394283" y="5593"/>
                          <a:pt x="419450" y="8389"/>
                        </a:cubicBezTo>
                        <a:cubicBezTo>
                          <a:pt x="430635" y="11185"/>
                          <a:pt x="441476" y="16778"/>
                          <a:pt x="453006" y="16778"/>
                        </a:cubicBezTo>
                        <a:cubicBezTo>
                          <a:pt x="482534" y="16778"/>
                          <a:pt x="502554" y="8651"/>
                          <a:pt x="528507" y="0"/>
                        </a:cubicBezTo>
                        <a:cubicBezTo>
                          <a:pt x="553674" y="5593"/>
                          <a:pt x="578385" y="13931"/>
                          <a:pt x="604008" y="16778"/>
                        </a:cubicBezTo>
                        <a:cubicBezTo>
                          <a:pt x="697657" y="27183"/>
                          <a:pt x="772129" y="25167"/>
                          <a:pt x="864066" y="25167"/>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76" name="Freeform: Shape 67">
                    <a:extLst>
                      <a:ext uri="{FF2B5EF4-FFF2-40B4-BE49-F238E27FC236}">
                        <a16:creationId xmlns:a16="http://schemas.microsoft.com/office/drawing/2014/main" id="{8E924901-ED40-B52B-62EF-BB7825FAEFBB}"/>
                      </a:ext>
                    </a:extLst>
                  </p:cNvPr>
                  <p:cNvSpPr/>
                  <p:nvPr/>
                </p:nvSpPr>
                <p:spPr>
                  <a:xfrm>
                    <a:off x="3343275" y="2792335"/>
                    <a:ext cx="1654969" cy="93661"/>
                  </a:xfrm>
                  <a:custGeom>
                    <a:avLst/>
                    <a:gdLst>
                      <a:gd name="connsiteX0" fmla="*/ 0 w 1654969"/>
                      <a:gd name="connsiteY0" fmla="*/ 61913 h 93661"/>
                      <a:gd name="connsiteX1" fmla="*/ 26194 w 1654969"/>
                      <a:gd name="connsiteY1" fmla="*/ 47625 h 93661"/>
                      <a:gd name="connsiteX2" fmla="*/ 38100 w 1654969"/>
                      <a:gd name="connsiteY2" fmla="*/ 45244 h 93661"/>
                      <a:gd name="connsiteX3" fmla="*/ 59531 w 1654969"/>
                      <a:gd name="connsiteY3" fmla="*/ 35719 h 93661"/>
                      <a:gd name="connsiteX4" fmla="*/ 73819 w 1654969"/>
                      <a:gd name="connsiteY4" fmla="*/ 33338 h 93661"/>
                      <a:gd name="connsiteX5" fmla="*/ 100013 w 1654969"/>
                      <a:gd name="connsiteY5" fmla="*/ 42863 h 93661"/>
                      <a:gd name="connsiteX6" fmla="*/ 123825 w 1654969"/>
                      <a:gd name="connsiteY6" fmla="*/ 57150 h 93661"/>
                      <a:gd name="connsiteX7" fmla="*/ 133350 w 1654969"/>
                      <a:gd name="connsiteY7" fmla="*/ 66675 h 93661"/>
                      <a:gd name="connsiteX8" fmla="*/ 157163 w 1654969"/>
                      <a:gd name="connsiteY8" fmla="*/ 83344 h 93661"/>
                      <a:gd name="connsiteX9" fmla="*/ 164306 w 1654969"/>
                      <a:gd name="connsiteY9" fmla="*/ 85725 h 93661"/>
                      <a:gd name="connsiteX10" fmla="*/ 216694 w 1654969"/>
                      <a:gd name="connsiteY10" fmla="*/ 88107 h 93661"/>
                      <a:gd name="connsiteX11" fmla="*/ 230981 w 1654969"/>
                      <a:gd name="connsiteY11" fmla="*/ 83344 h 93661"/>
                      <a:gd name="connsiteX12" fmla="*/ 302419 w 1654969"/>
                      <a:gd name="connsiteY12" fmla="*/ 76200 h 93661"/>
                      <a:gd name="connsiteX13" fmla="*/ 354806 w 1654969"/>
                      <a:gd name="connsiteY13" fmla="*/ 71438 h 93661"/>
                      <a:gd name="connsiteX14" fmla="*/ 457200 w 1654969"/>
                      <a:gd name="connsiteY14" fmla="*/ 69057 h 93661"/>
                      <a:gd name="connsiteX15" fmla="*/ 464344 w 1654969"/>
                      <a:gd name="connsiteY15" fmla="*/ 76200 h 93661"/>
                      <a:gd name="connsiteX16" fmla="*/ 478631 w 1654969"/>
                      <a:gd name="connsiteY16" fmla="*/ 80963 h 93661"/>
                      <a:gd name="connsiteX17" fmla="*/ 495300 w 1654969"/>
                      <a:gd name="connsiteY17" fmla="*/ 85725 h 93661"/>
                      <a:gd name="connsiteX18" fmla="*/ 535781 w 1654969"/>
                      <a:gd name="connsiteY18" fmla="*/ 83344 h 93661"/>
                      <a:gd name="connsiteX19" fmla="*/ 588169 w 1654969"/>
                      <a:gd name="connsiteY19" fmla="*/ 76200 h 93661"/>
                      <a:gd name="connsiteX20" fmla="*/ 597694 w 1654969"/>
                      <a:gd name="connsiteY20" fmla="*/ 73819 h 93661"/>
                      <a:gd name="connsiteX21" fmla="*/ 623888 w 1654969"/>
                      <a:gd name="connsiteY21" fmla="*/ 61913 h 93661"/>
                      <a:gd name="connsiteX22" fmla="*/ 650081 w 1654969"/>
                      <a:gd name="connsiteY22" fmla="*/ 52388 h 93661"/>
                      <a:gd name="connsiteX23" fmla="*/ 664369 w 1654969"/>
                      <a:gd name="connsiteY23" fmla="*/ 45244 h 93661"/>
                      <a:gd name="connsiteX24" fmla="*/ 688181 w 1654969"/>
                      <a:gd name="connsiteY24" fmla="*/ 38100 h 93661"/>
                      <a:gd name="connsiteX25" fmla="*/ 723900 w 1654969"/>
                      <a:gd name="connsiteY25" fmla="*/ 40482 h 93661"/>
                      <a:gd name="connsiteX26" fmla="*/ 731044 w 1654969"/>
                      <a:gd name="connsiteY26" fmla="*/ 45244 h 93661"/>
                      <a:gd name="connsiteX27" fmla="*/ 742950 w 1654969"/>
                      <a:gd name="connsiteY27" fmla="*/ 47625 h 93661"/>
                      <a:gd name="connsiteX28" fmla="*/ 795338 w 1654969"/>
                      <a:gd name="connsiteY28" fmla="*/ 50007 h 93661"/>
                      <a:gd name="connsiteX29" fmla="*/ 838200 w 1654969"/>
                      <a:gd name="connsiteY29" fmla="*/ 38100 h 93661"/>
                      <a:gd name="connsiteX30" fmla="*/ 852488 w 1654969"/>
                      <a:gd name="connsiteY30" fmla="*/ 33338 h 93661"/>
                      <a:gd name="connsiteX31" fmla="*/ 881063 w 1654969"/>
                      <a:gd name="connsiteY31" fmla="*/ 19050 h 93661"/>
                      <a:gd name="connsiteX32" fmla="*/ 892969 w 1654969"/>
                      <a:gd name="connsiteY32" fmla="*/ 14288 h 93661"/>
                      <a:gd name="connsiteX33" fmla="*/ 912019 w 1654969"/>
                      <a:gd name="connsiteY33" fmla="*/ 11907 h 93661"/>
                      <a:gd name="connsiteX34" fmla="*/ 950119 w 1654969"/>
                      <a:gd name="connsiteY34" fmla="*/ 9525 h 93661"/>
                      <a:gd name="connsiteX35" fmla="*/ 954881 w 1654969"/>
                      <a:gd name="connsiteY35" fmla="*/ 19050 h 93661"/>
                      <a:gd name="connsiteX36" fmla="*/ 962025 w 1654969"/>
                      <a:gd name="connsiteY36" fmla="*/ 23813 h 93661"/>
                      <a:gd name="connsiteX37" fmla="*/ 964406 w 1654969"/>
                      <a:gd name="connsiteY37" fmla="*/ 30957 h 93661"/>
                      <a:gd name="connsiteX38" fmla="*/ 992981 w 1654969"/>
                      <a:gd name="connsiteY38" fmla="*/ 47625 h 93661"/>
                      <a:gd name="connsiteX39" fmla="*/ 1071563 w 1654969"/>
                      <a:gd name="connsiteY39" fmla="*/ 35719 h 93661"/>
                      <a:gd name="connsiteX40" fmla="*/ 1083469 w 1654969"/>
                      <a:gd name="connsiteY40" fmla="*/ 33338 h 93661"/>
                      <a:gd name="connsiteX41" fmla="*/ 1112044 w 1654969"/>
                      <a:gd name="connsiteY41" fmla="*/ 26194 h 93661"/>
                      <a:gd name="connsiteX42" fmla="*/ 1147763 w 1654969"/>
                      <a:gd name="connsiteY42" fmla="*/ 30957 h 93661"/>
                      <a:gd name="connsiteX43" fmla="*/ 1154906 w 1654969"/>
                      <a:gd name="connsiteY43" fmla="*/ 35719 h 93661"/>
                      <a:gd name="connsiteX44" fmla="*/ 1164431 w 1654969"/>
                      <a:gd name="connsiteY44" fmla="*/ 42863 h 93661"/>
                      <a:gd name="connsiteX45" fmla="*/ 1188244 w 1654969"/>
                      <a:gd name="connsiteY45" fmla="*/ 57150 h 93661"/>
                      <a:gd name="connsiteX46" fmla="*/ 1228725 w 1654969"/>
                      <a:gd name="connsiteY46" fmla="*/ 54769 h 93661"/>
                      <a:gd name="connsiteX47" fmla="*/ 1266825 w 1654969"/>
                      <a:gd name="connsiteY47" fmla="*/ 42863 h 93661"/>
                      <a:gd name="connsiteX48" fmla="*/ 1297781 w 1654969"/>
                      <a:gd name="connsiteY48" fmla="*/ 35719 h 93661"/>
                      <a:gd name="connsiteX49" fmla="*/ 1321594 w 1654969"/>
                      <a:gd name="connsiteY49" fmla="*/ 26194 h 93661"/>
                      <a:gd name="connsiteX50" fmla="*/ 1345406 w 1654969"/>
                      <a:gd name="connsiteY50" fmla="*/ 19050 h 93661"/>
                      <a:gd name="connsiteX51" fmla="*/ 1404938 w 1654969"/>
                      <a:gd name="connsiteY51" fmla="*/ 0 h 93661"/>
                      <a:gd name="connsiteX52" fmla="*/ 1419225 w 1654969"/>
                      <a:gd name="connsiteY52" fmla="*/ 2382 h 93661"/>
                      <a:gd name="connsiteX53" fmla="*/ 1426369 w 1654969"/>
                      <a:gd name="connsiteY53" fmla="*/ 19050 h 93661"/>
                      <a:gd name="connsiteX54" fmla="*/ 1433513 w 1654969"/>
                      <a:gd name="connsiteY54" fmla="*/ 26194 h 93661"/>
                      <a:gd name="connsiteX55" fmla="*/ 1459706 w 1654969"/>
                      <a:gd name="connsiteY55" fmla="*/ 23813 h 93661"/>
                      <a:gd name="connsiteX56" fmla="*/ 1469231 w 1654969"/>
                      <a:gd name="connsiteY56" fmla="*/ 16669 h 93661"/>
                      <a:gd name="connsiteX57" fmla="*/ 1483519 w 1654969"/>
                      <a:gd name="connsiteY57" fmla="*/ 11907 h 93661"/>
                      <a:gd name="connsiteX58" fmla="*/ 1507331 w 1654969"/>
                      <a:gd name="connsiteY58" fmla="*/ 9525 h 93661"/>
                      <a:gd name="connsiteX59" fmla="*/ 1654969 w 1654969"/>
                      <a:gd name="connsiteY59" fmla="*/ 4763 h 9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654969" h="93661">
                        <a:moveTo>
                          <a:pt x="0" y="61913"/>
                        </a:moveTo>
                        <a:cubicBezTo>
                          <a:pt x="502" y="61626"/>
                          <a:pt x="21623" y="49149"/>
                          <a:pt x="26194" y="47625"/>
                        </a:cubicBezTo>
                        <a:cubicBezTo>
                          <a:pt x="30034" y="46345"/>
                          <a:pt x="34131" y="46038"/>
                          <a:pt x="38100" y="45244"/>
                        </a:cubicBezTo>
                        <a:cubicBezTo>
                          <a:pt x="44283" y="42153"/>
                          <a:pt x="52215" y="37345"/>
                          <a:pt x="59531" y="35719"/>
                        </a:cubicBezTo>
                        <a:cubicBezTo>
                          <a:pt x="64244" y="34672"/>
                          <a:pt x="69056" y="34132"/>
                          <a:pt x="73819" y="33338"/>
                        </a:cubicBezTo>
                        <a:cubicBezTo>
                          <a:pt x="98665" y="36887"/>
                          <a:pt x="82994" y="31922"/>
                          <a:pt x="100013" y="42863"/>
                        </a:cubicBezTo>
                        <a:cubicBezTo>
                          <a:pt x="107799" y="47868"/>
                          <a:pt x="123825" y="57150"/>
                          <a:pt x="123825" y="57150"/>
                        </a:cubicBezTo>
                        <a:cubicBezTo>
                          <a:pt x="127934" y="69477"/>
                          <a:pt x="122891" y="60698"/>
                          <a:pt x="133350" y="66675"/>
                        </a:cubicBezTo>
                        <a:cubicBezTo>
                          <a:pt x="140960" y="71024"/>
                          <a:pt x="148939" y="80603"/>
                          <a:pt x="157163" y="83344"/>
                        </a:cubicBezTo>
                        <a:lnTo>
                          <a:pt x="164306" y="85725"/>
                        </a:lnTo>
                        <a:cubicBezTo>
                          <a:pt x="183235" y="98345"/>
                          <a:pt x="172712" y="93385"/>
                          <a:pt x="216694" y="88107"/>
                        </a:cubicBezTo>
                        <a:cubicBezTo>
                          <a:pt x="221678" y="87509"/>
                          <a:pt x="226035" y="84204"/>
                          <a:pt x="230981" y="83344"/>
                        </a:cubicBezTo>
                        <a:cubicBezTo>
                          <a:pt x="255159" y="79139"/>
                          <a:pt x="278163" y="78279"/>
                          <a:pt x="302419" y="76200"/>
                        </a:cubicBezTo>
                        <a:lnTo>
                          <a:pt x="354806" y="71438"/>
                        </a:lnTo>
                        <a:cubicBezTo>
                          <a:pt x="397363" y="62926"/>
                          <a:pt x="393036" y="61928"/>
                          <a:pt x="457200" y="69057"/>
                        </a:cubicBezTo>
                        <a:cubicBezTo>
                          <a:pt x="460547" y="69429"/>
                          <a:pt x="461400" y="74565"/>
                          <a:pt x="464344" y="76200"/>
                        </a:cubicBezTo>
                        <a:cubicBezTo>
                          <a:pt x="468732" y="78638"/>
                          <a:pt x="473869" y="79375"/>
                          <a:pt x="478631" y="80963"/>
                        </a:cubicBezTo>
                        <a:cubicBezTo>
                          <a:pt x="488872" y="84377"/>
                          <a:pt x="483350" y="82738"/>
                          <a:pt x="495300" y="85725"/>
                        </a:cubicBezTo>
                        <a:cubicBezTo>
                          <a:pt x="508794" y="84931"/>
                          <a:pt x="522320" y="84568"/>
                          <a:pt x="535781" y="83344"/>
                        </a:cubicBezTo>
                        <a:cubicBezTo>
                          <a:pt x="543500" y="82642"/>
                          <a:pt x="574525" y="78929"/>
                          <a:pt x="588169" y="76200"/>
                        </a:cubicBezTo>
                        <a:cubicBezTo>
                          <a:pt x="591378" y="75558"/>
                          <a:pt x="594519" y="74613"/>
                          <a:pt x="597694" y="73819"/>
                        </a:cubicBezTo>
                        <a:cubicBezTo>
                          <a:pt x="621734" y="59394"/>
                          <a:pt x="596717" y="73234"/>
                          <a:pt x="623888" y="61913"/>
                        </a:cubicBezTo>
                        <a:cubicBezTo>
                          <a:pt x="648686" y="51581"/>
                          <a:pt x="627716" y="56861"/>
                          <a:pt x="650081" y="52388"/>
                        </a:cubicBezTo>
                        <a:cubicBezTo>
                          <a:pt x="654844" y="50007"/>
                          <a:pt x="659317" y="46928"/>
                          <a:pt x="664369" y="45244"/>
                        </a:cubicBezTo>
                        <a:cubicBezTo>
                          <a:pt x="699942" y="33386"/>
                          <a:pt x="661262" y="51561"/>
                          <a:pt x="688181" y="38100"/>
                        </a:cubicBezTo>
                        <a:cubicBezTo>
                          <a:pt x="700087" y="38894"/>
                          <a:pt x="712130" y="38520"/>
                          <a:pt x="723900" y="40482"/>
                        </a:cubicBezTo>
                        <a:cubicBezTo>
                          <a:pt x="726723" y="40953"/>
                          <a:pt x="728364" y="44239"/>
                          <a:pt x="731044" y="45244"/>
                        </a:cubicBezTo>
                        <a:cubicBezTo>
                          <a:pt x="734834" y="46665"/>
                          <a:pt x="738981" y="46831"/>
                          <a:pt x="742950" y="47625"/>
                        </a:cubicBezTo>
                        <a:cubicBezTo>
                          <a:pt x="761455" y="59962"/>
                          <a:pt x="753593" y="56777"/>
                          <a:pt x="795338" y="50007"/>
                        </a:cubicBezTo>
                        <a:cubicBezTo>
                          <a:pt x="809975" y="47633"/>
                          <a:pt x="823965" y="42252"/>
                          <a:pt x="838200" y="38100"/>
                        </a:cubicBezTo>
                        <a:cubicBezTo>
                          <a:pt x="843019" y="36694"/>
                          <a:pt x="847900" y="35377"/>
                          <a:pt x="852488" y="33338"/>
                        </a:cubicBezTo>
                        <a:cubicBezTo>
                          <a:pt x="862220" y="29013"/>
                          <a:pt x="871175" y="23005"/>
                          <a:pt x="881063" y="19050"/>
                        </a:cubicBezTo>
                        <a:cubicBezTo>
                          <a:pt x="885032" y="17463"/>
                          <a:pt x="888804" y="15249"/>
                          <a:pt x="892969" y="14288"/>
                        </a:cubicBezTo>
                        <a:cubicBezTo>
                          <a:pt x="899205" y="12849"/>
                          <a:pt x="905669" y="12701"/>
                          <a:pt x="912019" y="11907"/>
                        </a:cubicBezTo>
                        <a:cubicBezTo>
                          <a:pt x="924213" y="8858"/>
                          <a:pt x="937347" y="3139"/>
                          <a:pt x="950119" y="9525"/>
                        </a:cubicBezTo>
                        <a:cubicBezTo>
                          <a:pt x="953294" y="11112"/>
                          <a:pt x="952609" y="16323"/>
                          <a:pt x="954881" y="19050"/>
                        </a:cubicBezTo>
                        <a:cubicBezTo>
                          <a:pt x="956713" y="21249"/>
                          <a:pt x="959644" y="22225"/>
                          <a:pt x="962025" y="23813"/>
                        </a:cubicBezTo>
                        <a:cubicBezTo>
                          <a:pt x="962819" y="26194"/>
                          <a:pt x="962631" y="29182"/>
                          <a:pt x="964406" y="30957"/>
                        </a:cubicBezTo>
                        <a:cubicBezTo>
                          <a:pt x="978851" y="45402"/>
                          <a:pt x="978734" y="44064"/>
                          <a:pt x="992981" y="47625"/>
                        </a:cubicBezTo>
                        <a:cubicBezTo>
                          <a:pt x="1079402" y="37256"/>
                          <a:pt x="1026446" y="46131"/>
                          <a:pt x="1071563" y="35719"/>
                        </a:cubicBezTo>
                        <a:cubicBezTo>
                          <a:pt x="1075507" y="34809"/>
                          <a:pt x="1079529" y="34265"/>
                          <a:pt x="1083469" y="33338"/>
                        </a:cubicBezTo>
                        <a:cubicBezTo>
                          <a:pt x="1093026" y="31089"/>
                          <a:pt x="1112044" y="26194"/>
                          <a:pt x="1112044" y="26194"/>
                        </a:cubicBezTo>
                        <a:cubicBezTo>
                          <a:pt x="1123950" y="27782"/>
                          <a:pt x="1136037" y="28351"/>
                          <a:pt x="1147763" y="30957"/>
                        </a:cubicBezTo>
                        <a:cubicBezTo>
                          <a:pt x="1150556" y="31578"/>
                          <a:pt x="1152577" y="34056"/>
                          <a:pt x="1154906" y="35719"/>
                        </a:cubicBezTo>
                        <a:cubicBezTo>
                          <a:pt x="1158136" y="38026"/>
                          <a:pt x="1161180" y="40587"/>
                          <a:pt x="1164431" y="42863"/>
                        </a:cubicBezTo>
                        <a:cubicBezTo>
                          <a:pt x="1178798" y="52920"/>
                          <a:pt x="1175382" y="50720"/>
                          <a:pt x="1188244" y="57150"/>
                        </a:cubicBezTo>
                        <a:cubicBezTo>
                          <a:pt x="1201738" y="56356"/>
                          <a:pt x="1215304" y="56379"/>
                          <a:pt x="1228725" y="54769"/>
                        </a:cubicBezTo>
                        <a:cubicBezTo>
                          <a:pt x="1247345" y="52535"/>
                          <a:pt x="1248909" y="47982"/>
                          <a:pt x="1266825" y="42863"/>
                        </a:cubicBezTo>
                        <a:cubicBezTo>
                          <a:pt x="1277007" y="39954"/>
                          <a:pt x="1287650" y="38802"/>
                          <a:pt x="1297781" y="35719"/>
                        </a:cubicBezTo>
                        <a:cubicBezTo>
                          <a:pt x="1305960" y="33230"/>
                          <a:pt x="1313525" y="29018"/>
                          <a:pt x="1321594" y="26194"/>
                        </a:cubicBezTo>
                        <a:cubicBezTo>
                          <a:pt x="1329416" y="23456"/>
                          <a:pt x="1337572" y="21751"/>
                          <a:pt x="1345406" y="19050"/>
                        </a:cubicBezTo>
                        <a:cubicBezTo>
                          <a:pt x="1401771" y="-386"/>
                          <a:pt x="1372817" y="5355"/>
                          <a:pt x="1404938" y="0"/>
                        </a:cubicBezTo>
                        <a:cubicBezTo>
                          <a:pt x="1409700" y="794"/>
                          <a:pt x="1415131" y="-177"/>
                          <a:pt x="1419225" y="2382"/>
                        </a:cubicBezTo>
                        <a:cubicBezTo>
                          <a:pt x="1424359" y="5591"/>
                          <a:pt x="1423397" y="14592"/>
                          <a:pt x="1426369" y="19050"/>
                        </a:cubicBezTo>
                        <a:cubicBezTo>
                          <a:pt x="1428237" y="21852"/>
                          <a:pt x="1431132" y="23813"/>
                          <a:pt x="1433513" y="26194"/>
                        </a:cubicBezTo>
                        <a:cubicBezTo>
                          <a:pt x="1442244" y="25400"/>
                          <a:pt x="1451235" y="26072"/>
                          <a:pt x="1459706" y="23813"/>
                        </a:cubicBezTo>
                        <a:cubicBezTo>
                          <a:pt x="1463541" y="22790"/>
                          <a:pt x="1465681" y="18444"/>
                          <a:pt x="1469231" y="16669"/>
                        </a:cubicBezTo>
                        <a:cubicBezTo>
                          <a:pt x="1473721" y="14424"/>
                          <a:pt x="1478585" y="12832"/>
                          <a:pt x="1483519" y="11907"/>
                        </a:cubicBezTo>
                        <a:cubicBezTo>
                          <a:pt x="1491359" y="10437"/>
                          <a:pt x="1499403" y="10406"/>
                          <a:pt x="1507331" y="9525"/>
                        </a:cubicBezTo>
                        <a:cubicBezTo>
                          <a:pt x="1587743" y="590"/>
                          <a:pt x="1522513" y="4763"/>
                          <a:pt x="1654969" y="4763"/>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79" name="Freeform: Shape 68">
                    <a:extLst>
                      <a:ext uri="{FF2B5EF4-FFF2-40B4-BE49-F238E27FC236}">
                        <a16:creationId xmlns:a16="http://schemas.microsoft.com/office/drawing/2014/main" id="{39324971-81BB-777C-4789-F74F0BC060F8}"/>
                      </a:ext>
                    </a:extLst>
                  </p:cNvPr>
                  <p:cNvSpPr/>
                  <p:nvPr/>
                </p:nvSpPr>
                <p:spPr>
                  <a:xfrm>
                    <a:off x="3378994" y="3046981"/>
                    <a:ext cx="907256" cy="33337"/>
                  </a:xfrm>
                  <a:custGeom>
                    <a:avLst/>
                    <a:gdLst>
                      <a:gd name="connsiteX0" fmla="*/ 0 w 907256"/>
                      <a:gd name="connsiteY0" fmla="*/ 0 h 33337"/>
                      <a:gd name="connsiteX1" fmla="*/ 102394 w 907256"/>
                      <a:gd name="connsiteY1" fmla="*/ 21431 h 33337"/>
                      <a:gd name="connsiteX2" fmla="*/ 207169 w 907256"/>
                      <a:gd name="connsiteY2" fmla="*/ 16669 h 33337"/>
                      <a:gd name="connsiteX3" fmla="*/ 226219 w 907256"/>
                      <a:gd name="connsiteY3" fmla="*/ 11906 h 33337"/>
                      <a:gd name="connsiteX4" fmla="*/ 254794 w 907256"/>
                      <a:gd name="connsiteY4" fmla="*/ 7144 h 33337"/>
                      <a:gd name="connsiteX5" fmla="*/ 266700 w 907256"/>
                      <a:gd name="connsiteY5" fmla="*/ 11906 h 33337"/>
                      <a:gd name="connsiteX6" fmla="*/ 283369 w 907256"/>
                      <a:gd name="connsiteY6" fmla="*/ 26194 h 33337"/>
                      <a:gd name="connsiteX7" fmla="*/ 300037 w 907256"/>
                      <a:gd name="connsiteY7" fmla="*/ 30956 h 33337"/>
                      <a:gd name="connsiteX8" fmla="*/ 411956 w 907256"/>
                      <a:gd name="connsiteY8" fmla="*/ 26194 h 33337"/>
                      <a:gd name="connsiteX9" fmla="*/ 488156 w 907256"/>
                      <a:gd name="connsiteY9" fmla="*/ 16669 h 33337"/>
                      <a:gd name="connsiteX10" fmla="*/ 535781 w 907256"/>
                      <a:gd name="connsiteY10" fmla="*/ 14287 h 33337"/>
                      <a:gd name="connsiteX11" fmla="*/ 626269 w 907256"/>
                      <a:gd name="connsiteY11" fmla="*/ 16669 h 33337"/>
                      <a:gd name="connsiteX12" fmla="*/ 638175 w 907256"/>
                      <a:gd name="connsiteY12" fmla="*/ 21431 h 33337"/>
                      <a:gd name="connsiteX13" fmla="*/ 645319 w 907256"/>
                      <a:gd name="connsiteY13" fmla="*/ 23812 h 33337"/>
                      <a:gd name="connsiteX14" fmla="*/ 652462 w 907256"/>
                      <a:gd name="connsiteY14" fmla="*/ 28575 h 33337"/>
                      <a:gd name="connsiteX15" fmla="*/ 669131 w 907256"/>
                      <a:gd name="connsiteY15" fmla="*/ 33337 h 33337"/>
                      <a:gd name="connsiteX16" fmla="*/ 742950 w 907256"/>
                      <a:gd name="connsiteY16" fmla="*/ 28575 h 33337"/>
                      <a:gd name="connsiteX17" fmla="*/ 778669 w 907256"/>
                      <a:gd name="connsiteY17" fmla="*/ 19050 h 33337"/>
                      <a:gd name="connsiteX18" fmla="*/ 833437 w 907256"/>
                      <a:gd name="connsiteY18" fmla="*/ 11906 h 33337"/>
                      <a:gd name="connsiteX19" fmla="*/ 907256 w 907256"/>
                      <a:gd name="connsiteY19" fmla="*/ 16669 h 3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7256" h="33337">
                        <a:moveTo>
                          <a:pt x="0" y="0"/>
                        </a:moveTo>
                        <a:cubicBezTo>
                          <a:pt x="34131" y="7144"/>
                          <a:pt x="67635" y="18634"/>
                          <a:pt x="102394" y="21431"/>
                        </a:cubicBezTo>
                        <a:cubicBezTo>
                          <a:pt x="137242" y="24235"/>
                          <a:pt x="172311" y="19350"/>
                          <a:pt x="207169" y="16669"/>
                        </a:cubicBezTo>
                        <a:cubicBezTo>
                          <a:pt x="213695" y="16167"/>
                          <a:pt x="219841" y="13378"/>
                          <a:pt x="226219" y="11906"/>
                        </a:cubicBezTo>
                        <a:cubicBezTo>
                          <a:pt x="237532" y="9295"/>
                          <a:pt x="242574" y="8890"/>
                          <a:pt x="254794" y="7144"/>
                        </a:cubicBezTo>
                        <a:cubicBezTo>
                          <a:pt x="258763" y="8731"/>
                          <a:pt x="263144" y="9535"/>
                          <a:pt x="266700" y="11906"/>
                        </a:cubicBezTo>
                        <a:cubicBezTo>
                          <a:pt x="284279" y="23625"/>
                          <a:pt x="268645" y="18832"/>
                          <a:pt x="283369" y="26194"/>
                        </a:cubicBezTo>
                        <a:cubicBezTo>
                          <a:pt x="286785" y="27902"/>
                          <a:pt x="296985" y="30193"/>
                          <a:pt x="300037" y="30956"/>
                        </a:cubicBezTo>
                        <a:lnTo>
                          <a:pt x="411956" y="26194"/>
                        </a:lnTo>
                        <a:cubicBezTo>
                          <a:pt x="453917" y="23571"/>
                          <a:pt x="448207" y="20093"/>
                          <a:pt x="488156" y="16669"/>
                        </a:cubicBezTo>
                        <a:cubicBezTo>
                          <a:pt x="503993" y="15312"/>
                          <a:pt x="519906" y="15081"/>
                          <a:pt x="535781" y="14287"/>
                        </a:cubicBezTo>
                        <a:cubicBezTo>
                          <a:pt x="565944" y="15081"/>
                          <a:pt x="596169" y="14569"/>
                          <a:pt x="626269" y="16669"/>
                        </a:cubicBezTo>
                        <a:cubicBezTo>
                          <a:pt x="630533" y="16966"/>
                          <a:pt x="634173" y="19930"/>
                          <a:pt x="638175" y="21431"/>
                        </a:cubicBezTo>
                        <a:cubicBezTo>
                          <a:pt x="640525" y="22312"/>
                          <a:pt x="642938" y="23018"/>
                          <a:pt x="645319" y="23812"/>
                        </a:cubicBezTo>
                        <a:cubicBezTo>
                          <a:pt x="647700" y="25400"/>
                          <a:pt x="649902" y="27295"/>
                          <a:pt x="652462" y="28575"/>
                        </a:cubicBezTo>
                        <a:cubicBezTo>
                          <a:pt x="655877" y="30282"/>
                          <a:pt x="666081" y="32575"/>
                          <a:pt x="669131" y="33337"/>
                        </a:cubicBezTo>
                        <a:cubicBezTo>
                          <a:pt x="693737" y="31750"/>
                          <a:pt x="718500" y="31764"/>
                          <a:pt x="742950" y="28575"/>
                        </a:cubicBezTo>
                        <a:cubicBezTo>
                          <a:pt x="755169" y="26981"/>
                          <a:pt x="766687" y="21926"/>
                          <a:pt x="778669" y="19050"/>
                        </a:cubicBezTo>
                        <a:cubicBezTo>
                          <a:pt x="804303" y="12897"/>
                          <a:pt x="805055" y="14089"/>
                          <a:pt x="833437" y="11906"/>
                        </a:cubicBezTo>
                        <a:cubicBezTo>
                          <a:pt x="858040" y="13546"/>
                          <a:pt x="882598" y="16669"/>
                          <a:pt x="907256" y="16669"/>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81" name="Freeform: Shape 69">
                    <a:extLst>
                      <a:ext uri="{FF2B5EF4-FFF2-40B4-BE49-F238E27FC236}">
                        <a16:creationId xmlns:a16="http://schemas.microsoft.com/office/drawing/2014/main" id="{44D5A302-5479-B822-2FD9-B33977F04BA2}"/>
                      </a:ext>
                    </a:extLst>
                  </p:cNvPr>
                  <p:cNvSpPr/>
                  <p:nvPr/>
                </p:nvSpPr>
                <p:spPr>
                  <a:xfrm>
                    <a:off x="3355181" y="3279280"/>
                    <a:ext cx="1435894" cy="76200"/>
                  </a:xfrm>
                  <a:custGeom>
                    <a:avLst/>
                    <a:gdLst>
                      <a:gd name="connsiteX0" fmla="*/ 0 w 1435894"/>
                      <a:gd name="connsiteY0" fmla="*/ 0 h 76200"/>
                      <a:gd name="connsiteX1" fmla="*/ 247650 w 1435894"/>
                      <a:gd name="connsiteY1" fmla="*/ 4763 h 76200"/>
                      <a:gd name="connsiteX2" fmla="*/ 276225 w 1435894"/>
                      <a:gd name="connsiteY2" fmla="*/ 9525 h 76200"/>
                      <a:gd name="connsiteX3" fmla="*/ 280988 w 1435894"/>
                      <a:gd name="connsiteY3" fmla="*/ 16669 h 76200"/>
                      <a:gd name="connsiteX4" fmla="*/ 300038 w 1435894"/>
                      <a:gd name="connsiteY4" fmla="*/ 21431 h 76200"/>
                      <a:gd name="connsiteX5" fmla="*/ 333375 w 1435894"/>
                      <a:gd name="connsiteY5" fmla="*/ 40481 h 76200"/>
                      <a:gd name="connsiteX6" fmla="*/ 352425 w 1435894"/>
                      <a:gd name="connsiteY6" fmla="*/ 50006 h 76200"/>
                      <a:gd name="connsiteX7" fmla="*/ 376238 w 1435894"/>
                      <a:gd name="connsiteY7" fmla="*/ 54769 h 76200"/>
                      <a:gd name="connsiteX8" fmla="*/ 388144 w 1435894"/>
                      <a:gd name="connsiteY8" fmla="*/ 59531 h 76200"/>
                      <a:gd name="connsiteX9" fmla="*/ 502444 w 1435894"/>
                      <a:gd name="connsiteY9" fmla="*/ 54769 h 76200"/>
                      <a:gd name="connsiteX10" fmla="*/ 545307 w 1435894"/>
                      <a:gd name="connsiteY10" fmla="*/ 38100 h 76200"/>
                      <a:gd name="connsiteX11" fmla="*/ 576263 w 1435894"/>
                      <a:gd name="connsiteY11" fmla="*/ 26194 h 76200"/>
                      <a:gd name="connsiteX12" fmla="*/ 583407 w 1435894"/>
                      <a:gd name="connsiteY12" fmla="*/ 33338 h 76200"/>
                      <a:gd name="connsiteX13" fmla="*/ 597694 w 1435894"/>
                      <a:gd name="connsiteY13" fmla="*/ 52388 h 76200"/>
                      <a:gd name="connsiteX14" fmla="*/ 616744 w 1435894"/>
                      <a:gd name="connsiteY14" fmla="*/ 66675 h 76200"/>
                      <a:gd name="connsiteX15" fmla="*/ 635794 w 1435894"/>
                      <a:gd name="connsiteY15" fmla="*/ 76200 h 76200"/>
                      <a:gd name="connsiteX16" fmla="*/ 752475 w 1435894"/>
                      <a:gd name="connsiteY16" fmla="*/ 66675 h 76200"/>
                      <a:gd name="connsiteX17" fmla="*/ 792957 w 1435894"/>
                      <a:gd name="connsiteY17" fmla="*/ 61913 h 76200"/>
                      <a:gd name="connsiteX18" fmla="*/ 869157 w 1435894"/>
                      <a:gd name="connsiteY18" fmla="*/ 57150 h 76200"/>
                      <a:gd name="connsiteX19" fmla="*/ 1107282 w 1435894"/>
                      <a:gd name="connsiteY19" fmla="*/ 61913 h 76200"/>
                      <a:gd name="connsiteX20" fmla="*/ 1138238 w 1435894"/>
                      <a:gd name="connsiteY20" fmla="*/ 66675 h 76200"/>
                      <a:gd name="connsiteX21" fmla="*/ 1150144 w 1435894"/>
                      <a:gd name="connsiteY21" fmla="*/ 71438 h 76200"/>
                      <a:gd name="connsiteX22" fmla="*/ 1197769 w 1435894"/>
                      <a:gd name="connsiteY22" fmla="*/ 69056 h 76200"/>
                      <a:gd name="connsiteX23" fmla="*/ 1212057 w 1435894"/>
                      <a:gd name="connsiteY23" fmla="*/ 61913 h 76200"/>
                      <a:gd name="connsiteX24" fmla="*/ 1219200 w 1435894"/>
                      <a:gd name="connsiteY24" fmla="*/ 59531 h 76200"/>
                      <a:gd name="connsiteX25" fmla="*/ 1228725 w 1435894"/>
                      <a:gd name="connsiteY25" fmla="*/ 52388 h 76200"/>
                      <a:gd name="connsiteX26" fmla="*/ 1243013 w 1435894"/>
                      <a:gd name="connsiteY26" fmla="*/ 47625 h 76200"/>
                      <a:gd name="connsiteX27" fmla="*/ 1283494 w 1435894"/>
                      <a:gd name="connsiteY27" fmla="*/ 42863 h 76200"/>
                      <a:gd name="connsiteX28" fmla="*/ 1362075 w 1435894"/>
                      <a:gd name="connsiteY28" fmla="*/ 35719 h 76200"/>
                      <a:gd name="connsiteX29" fmla="*/ 1390650 w 1435894"/>
                      <a:gd name="connsiteY29" fmla="*/ 30956 h 76200"/>
                      <a:gd name="connsiteX30" fmla="*/ 1428750 w 1435894"/>
                      <a:gd name="connsiteY30" fmla="*/ 23813 h 76200"/>
                      <a:gd name="connsiteX31" fmla="*/ 1435894 w 1435894"/>
                      <a:gd name="connsiteY31" fmla="*/ 21431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35894" h="76200">
                        <a:moveTo>
                          <a:pt x="0" y="0"/>
                        </a:moveTo>
                        <a:lnTo>
                          <a:pt x="247650" y="4763"/>
                        </a:lnTo>
                        <a:cubicBezTo>
                          <a:pt x="260137" y="5097"/>
                          <a:pt x="265509" y="6846"/>
                          <a:pt x="276225" y="9525"/>
                        </a:cubicBezTo>
                        <a:cubicBezTo>
                          <a:pt x="277813" y="11906"/>
                          <a:pt x="278753" y="14881"/>
                          <a:pt x="280988" y="16669"/>
                        </a:cubicBezTo>
                        <a:cubicBezTo>
                          <a:pt x="283428" y="18621"/>
                          <a:pt x="299446" y="21313"/>
                          <a:pt x="300038" y="21431"/>
                        </a:cubicBezTo>
                        <a:cubicBezTo>
                          <a:pt x="320234" y="34896"/>
                          <a:pt x="309203" y="28395"/>
                          <a:pt x="333375" y="40481"/>
                        </a:cubicBezTo>
                        <a:cubicBezTo>
                          <a:pt x="333380" y="40483"/>
                          <a:pt x="352420" y="50005"/>
                          <a:pt x="352425" y="50006"/>
                        </a:cubicBezTo>
                        <a:cubicBezTo>
                          <a:pt x="366634" y="53559"/>
                          <a:pt x="358722" y="51850"/>
                          <a:pt x="376238" y="54769"/>
                        </a:cubicBezTo>
                        <a:cubicBezTo>
                          <a:pt x="380207" y="56356"/>
                          <a:pt x="383871" y="59436"/>
                          <a:pt x="388144" y="59531"/>
                        </a:cubicBezTo>
                        <a:cubicBezTo>
                          <a:pt x="457187" y="61065"/>
                          <a:pt x="458449" y="60268"/>
                          <a:pt x="502444" y="54769"/>
                        </a:cubicBezTo>
                        <a:cubicBezTo>
                          <a:pt x="558381" y="21206"/>
                          <a:pt x="498658" y="52678"/>
                          <a:pt x="545307" y="38100"/>
                        </a:cubicBezTo>
                        <a:cubicBezTo>
                          <a:pt x="605758" y="19209"/>
                          <a:pt x="535857" y="34274"/>
                          <a:pt x="576263" y="26194"/>
                        </a:cubicBezTo>
                        <a:cubicBezTo>
                          <a:pt x="578644" y="28575"/>
                          <a:pt x="581274" y="30732"/>
                          <a:pt x="583407" y="33338"/>
                        </a:cubicBezTo>
                        <a:cubicBezTo>
                          <a:pt x="588433" y="39481"/>
                          <a:pt x="592081" y="46775"/>
                          <a:pt x="597694" y="52388"/>
                        </a:cubicBezTo>
                        <a:cubicBezTo>
                          <a:pt x="615440" y="70134"/>
                          <a:pt x="598688" y="55390"/>
                          <a:pt x="616744" y="66675"/>
                        </a:cubicBezTo>
                        <a:cubicBezTo>
                          <a:pt x="632936" y="76795"/>
                          <a:pt x="619080" y="72022"/>
                          <a:pt x="635794" y="76200"/>
                        </a:cubicBezTo>
                        <a:lnTo>
                          <a:pt x="752475" y="66675"/>
                        </a:lnTo>
                        <a:cubicBezTo>
                          <a:pt x="766006" y="65445"/>
                          <a:pt x="779415" y="63018"/>
                          <a:pt x="792957" y="61913"/>
                        </a:cubicBezTo>
                        <a:cubicBezTo>
                          <a:pt x="818322" y="59842"/>
                          <a:pt x="843757" y="58738"/>
                          <a:pt x="869157" y="57150"/>
                        </a:cubicBezTo>
                        <a:lnTo>
                          <a:pt x="1107282" y="61913"/>
                        </a:lnTo>
                        <a:cubicBezTo>
                          <a:pt x="1115342" y="62135"/>
                          <a:pt x="1129309" y="63699"/>
                          <a:pt x="1138238" y="66675"/>
                        </a:cubicBezTo>
                        <a:cubicBezTo>
                          <a:pt x="1142293" y="68027"/>
                          <a:pt x="1146175" y="69850"/>
                          <a:pt x="1150144" y="71438"/>
                        </a:cubicBezTo>
                        <a:cubicBezTo>
                          <a:pt x="1166019" y="70644"/>
                          <a:pt x="1182059" y="71473"/>
                          <a:pt x="1197769" y="69056"/>
                        </a:cubicBezTo>
                        <a:cubicBezTo>
                          <a:pt x="1203032" y="68246"/>
                          <a:pt x="1207191" y="64076"/>
                          <a:pt x="1212057" y="61913"/>
                        </a:cubicBezTo>
                        <a:cubicBezTo>
                          <a:pt x="1214351" y="60894"/>
                          <a:pt x="1216819" y="60325"/>
                          <a:pt x="1219200" y="59531"/>
                        </a:cubicBezTo>
                        <a:cubicBezTo>
                          <a:pt x="1222375" y="57150"/>
                          <a:pt x="1225175" y="54163"/>
                          <a:pt x="1228725" y="52388"/>
                        </a:cubicBezTo>
                        <a:cubicBezTo>
                          <a:pt x="1233215" y="50143"/>
                          <a:pt x="1238250" y="49213"/>
                          <a:pt x="1243013" y="47625"/>
                        </a:cubicBezTo>
                        <a:cubicBezTo>
                          <a:pt x="1260723" y="41722"/>
                          <a:pt x="1247667" y="45422"/>
                          <a:pt x="1283494" y="42863"/>
                        </a:cubicBezTo>
                        <a:cubicBezTo>
                          <a:pt x="1357917" y="31412"/>
                          <a:pt x="1261763" y="45124"/>
                          <a:pt x="1362075" y="35719"/>
                        </a:cubicBezTo>
                        <a:cubicBezTo>
                          <a:pt x="1371689" y="34818"/>
                          <a:pt x="1381149" y="32683"/>
                          <a:pt x="1390650" y="30956"/>
                        </a:cubicBezTo>
                        <a:cubicBezTo>
                          <a:pt x="1453387" y="19549"/>
                          <a:pt x="1386086" y="30923"/>
                          <a:pt x="1428750" y="23813"/>
                        </a:cubicBezTo>
                        <a:lnTo>
                          <a:pt x="1435894" y="21431"/>
                        </a:ln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82" name="Freeform: Shape 70">
                    <a:extLst>
                      <a:ext uri="{FF2B5EF4-FFF2-40B4-BE49-F238E27FC236}">
                        <a16:creationId xmlns:a16="http://schemas.microsoft.com/office/drawing/2014/main" id="{EFA42625-1040-E0D6-1DE5-CDF11721A2C6}"/>
                      </a:ext>
                    </a:extLst>
                  </p:cNvPr>
                  <p:cNvSpPr/>
                  <p:nvPr/>
                </p:nvSpPr>
                <p:spPr>
                  <a:xfrm>
                    <a:off x="3350419" y="3509238"/>
                    <a:ext cx="1393031" cy="73819"/>
                  </a:xfrm>
                  <a:custGeom>
                    <a:avLst/>
                    <a:gdLst>
                      <a:gd name="connsiteX0" fmla="*/ 0 w 1393031"/>
                      <a:gd name="connsiteY0" fmla="*/ 30956 h 73819"/>
                      <a:gd name="connsiteX1" fmla="*/ 11906 w 1393031"/>
                      <a:gd name="connsiteY1" fmla="*/ 19050 h 73819"/>
                      <a:gd name="connsiteX2" fmla="*/ 26194 w 1393031"/>
                      <a:gd name="connsiteY2" fmla="*/ 14287 h 73819"/>
                      <a:gd name="connsiteX3" fmla="*/ 42862 w 1393031"/>
                      <a:gd name="connsiteY3" fmla="*/ 4762 h 73819"/>
                      <a:gd name="connsiteX4" fmla="*/ 57150 w 1393031"/>
                      <a:gd name="connsiteY4" fmla="*/ 0 h 73819"/>
                      <a:gd name="connsiteX5" fmla="*/ 92869 w 1393031"/>
                      <a:gd name="connsiteY5" fmla="*/ 4762 h 73819"/>
                      <a:gd name="connsiteX6" fmla="*/ 100012 w 1393031"/>
                      <a:gd name="connsiteY6" fmla="*/ 7144 h 73819"/>
                      <a:gd name="connsiteX7" fmla="*/ 107156 w 1393031"/>
                      <a:gd name="connsiteY7" fmla="*/ 11906 h 73819"/>
                      <a:gd name="connsiteX8" fmla="*/ 111919 w 1393031"/>
                      <a:gd name="connsiteY8" fmla="*/ 21431 h 73819"/>
                      <a:gd name="connsiteX9" fmla="*/ 133350 w 1393031"/>
                      <a:gd name="connsiteY9" fmla="*/ 38100 h 73819"/>
                      <a:gd name="connsiteX10" fmla="*/ 147637 w 1393031"/>
                      <a:gd name="connsiteY10" fmla="*/ 52387 h 73819"/>
                      <a:gd name="connsiteX11" fmla="*/ 150019 w 1393031"/>
                      <a:gd name="connsiteY11" fmla="*/ 59531 h 73819"/>
                      <a:gd name="connsiteX12" fmla="*/ 169069 w 1393031"/>
                      <a:gd name="connsiteY12" fmla="*/ 66675 h 73819"/>
                      <a:gd name="connsiteX13" fmla="*/ 200025 w 1393031"/>
                      <a:gd name="connsiteY13" fmla="*/ 50006 h 73819"/>
                      <a:gd name="connsiteX14" fmla="*/ 209550 w 1393031"/>
                      <a:gd name="connsiteY14" fmla="*/ 45244 h 73819"/>
                      <a:gd name="connsiteX15" fmla="*/ 228600 w 1393031"/>
                      <a:gd name="connsiteY15" fmla="*/ 35719 h 73819"/>
                      <a:gd name="connsiteX16" fmla="*/ 252412 w 1393031"/>
                      <a:gd name="connsiteY16" fmla="*/ 21431 h 73819"/>
                      <a:gd name="connsiteX17" fmla="*/ 259556 w 1393031"/>
                      <a:gd name="connsiteY17" fmla="*/ 16669 h 73819"/>
                      <a:gd name="connsiteX18" fmla="*/ 271462 w 1393031"/>
                      <a:gd name="connsiteY18" fmla="*/ 14287 h 73819"/>
                      <a:gd name="connsiteX19" fmla="*/ 295275 w 1393031"/>
                      <a:gd name="connsiteY19" fmla="*/ 16669 h 73819"/>
                      <a:gd name="connsiteX20" fmla="*/ 304800 w 1393031"/>
                      <a:gd name="connsiteY20" fmla="*/ 26194 h 73819"/>
                      <a:gd name="connsiteX21" fmla="*/ 314325 w 1393031"/>
                      <a:gd name="connsiteY21" fmla="*/ 30956 h 73819"/>
                      <a:gd name="connsiteX22" fmla="*/ 335756 w 1393031"/>
                      <a:gd name="connsiteY22" fmla="*/ 42862 h 73819"/>
                      <a:gd name="connsiteX23" fmla="*/ 347662 w 1393031"/>
                      <a:gd name="connsiteY23" fmla="*/ 45244 h 73819"/>
                      <a:gd name="connsiteX24" fmla="*/ 364331 w 1393031"/>
                      <a:gd name="connsiteY24" fmla="*/ 42862 h 73819"/>
                      <a:gd name="connsiteX25" fmla="*/ 378619 w 1393031"/>
                      <a:gd name="connsiteY25" fmla="*/ 33337 h 73819"/>
                      <a:gd name="connsiteX26" fmla="*/ 385762 w 1393031"/>
                      <a:gd name="connsiteY26" fmla="*/ 30956 h 73819"/>
                      <a:gd name="connsiteX27" fmla="*/ 438150 w 1393031"/>
                      <a:gd name="connsiteY27" fmla="*/ 33337 h 73819"/>
                      <a:gd name="connsiteX28" fmla="*/ 457200 w 1393031"/>
                      <a:gd name="connsiteY28" fmla="*/ 23812 h 73819"/>
                      <a:gd name="connsiteX29" fmla="*/ 464344 w 1393031"/>
                      <a:gd name="connsiteY29" fmla="*/ 21431 h 73819"/>
                      <a:gd name="connsiteX30" fmla="*/ 473869 w 1393031"/>
                      <a:gd name="connsiteY30" fmla="*/ 16669 h 73819"/>
                      <a:gd name="connsiteX31" fmla="*/ 488156 w 1393031"/>
                      <a:gd name="connsiteY31" fmla="*/ 28575 h 73819"/>
                      <a:gd name="connsiteX32" fmla="*/ 497681 w 1393031"/>
                      <a:gd name="connsiteY32" fmla="*/ 35719 h 73819"/>
                      <a:gd name="connsiteX33" fmla="*/ 507206 w 1393031"/>
                      <a:gd name="connsiteY33" fmla="*/ 38100 h 73819"/>
                      <a:gd name="connsiteX34" fmla="*/ 514350 w 1393031"/>
                      <a:gd name="connsiteY34" fmla="*/ 45244 h 73819"/>
                      <a:gd name="connsiteX35" fmla="*/ 523875 w 1393031"/>
                      <a:gd name="connsiteY35" fmla="*/ 50006 h 73819"/>
                      <a:gd name="connsiteX36" fmla="*/ 547687 w 1393031"/>
                      <a:gd name="connsiteY36" fmla="*/ 59531 h 73819"/>
                      <a:gd name="connsiteX37" fmla="*/ 719137 w 1393031"/>
                      <a:gd name="connsiteY37" fmla="*/ 54769 h 73819"/>
                      <a:gd name="connsiteX38" fmla="*/ 735806 w 1393031"/>
                      <a:gd name="connsiteY38" fmla="*/ 52387 h 73819"/>
                      <a:gd name="connsiteX39" fmla="*/ 742950 w 1393031"/>
                      <a:gd name="connsiteY39" fmla="*/ 47625 h 73819"/>
                      <a:gd name="connsiteX40" fmla="*/ 750094 w 1393031"/>
                      <a:gd name="connsiteY40" fmla="*/ 45244 h 73819"/>
                      <a:gd name="connsiteX41" fmla="*/ 781050 w 1393031"/>
                      <a:gd name="connsiteY41" fmla="*/ 54769 h 73819"/>
                      <a:gd name="connsiteX42" fmla="*/ 804862 w 1393031"/>
                      <a:gd name="connsiteY42" fmla="*/ 59531 h 73819"/>
                      <a:gd name="connsiteX43" fmla="*/ 888206 w 1393031"/>
                      <a:gd name="connsiteY43" fmla="*/ 57150 h 73819"/>
                      <a:gd name="connsiteX44" fmla="*/ 909637 w 1393031"/>
                      <a:gd name="connsiteY44" fmla="*/ 50006 h 73819"/>
                      <a:gd name="connsiteX45" fmla="*/ 923925 w 1393031"/>
                      <a:gd name="connsiteY45" fmla="*/ 47625 h 73819"/>
                      <a:gd name="connsiteX46" fmla="*/ 940594 w 1393031"/>
                      <a:gd name="connsiteY46" fmla="*/ 40481 h 73819"/>
                      <a:gd name="connsiteX47" fmla="*/ 959644 w 1393031"/>
                      <a:gd name="connsiteY47" fmla="*/ 35719 h 73819"/>
                      <a:gd name="connsiteX48" fmla="*/ 969169 w 1393031"/>
                      <a:gd name="connsiteY48" fmla="*/ 30956 h 73819"/>
                      <a:gd name="connsiteX49" fmla="*/ 995362 w 1393031"/>
                      <a:gd name="connsiteY49" fmla="*/ 26194 h 73819"/>
                      <a:gd name="connsiteX50" fmla="*/ 1035844 w 1393031"/>
                      <a:gd name="connsiteY50" fmla="*/ 19050 h 73819"/>
                      <a:gd name="connsiteX51" fmla="*/ 1047750 w 1393031"/>
                      <a:gd name="connsiteY51" fmla="*/ 14287 h 73819"/>
                      <a:gd name="connsiteX52" fmla="*/ 1140619 w 1393031"/>
                      <a:gd name="connsiteY52" fmla="*/ 14287 h 73819"/>
                      <a:gd name="connsiteX53" fmla="*/ 1154906 w 1393031"/>
                      <a:gd name="connsiteY53" fmla="*/ 23812 h 73819"/>
                      <a:gd name="connsiteX54" fmla="*/ 1171575 w 1393031"/>
                      <a:gd name="connsiteY54" fmla="*/ 35719 h 73819"/>
                      <a:gd name="connsiteX55" fmla="*/ 1178719 w 1393031"/>
                      <a:gd name="connsiteY55" fmla="*/ 38100 h 73819"/>
                      <a:gd name="connsiteX56" fmla="*/ 1183481 w 1393031"/>
                      <a:gd name="connsiteY56" fmla="*/ 45244 h 73819"/>
                      <a:gd name="connsiteX57" fmla="*/ 1190625 w 1393031"/>
                      <a:gd name="connsiteY57" fmla="*/ 47625 h 73819"/>
                      <a:gd name="connsiteX58" fmla="*/ 1197769 w 1393031"/>
                      <a:gd name="connsiteY58" fmla="*/ 52387 h 73819"/>
                      <a:gd name="connsiteX59" fmla="*/ 1207294 w 1393031"/>
                      <a:gd name="connsiteY59" fmla="*/ 59531 h 73819"/>
                      <a:gd name="connsiteX60" fmla="*/ 1214437 w 1393031"/>
                      <a:gd name="connsiteY60" fmla="*/ 66675 h 73819"/>
                      <a:gd name="connsiteX61" fmla="*/ 1221581 w 1393031"/>
                      <a:gd name="connsiteY61" fmla="*/ 69056 h 73819"/>
                      <a:gd name="connsiteX62" fmla="*/ 1231106 w 1393031"/>
                      <a:gd name="connsiteY62" fmla="*/ 73819 h 73819"/>
                      <a:gd name="connsiteX63" fmla="*/ 1288256 w 1393031"/>
                      <a:gd name="connsiteY63" fmla="*/ 71437 h 73819"/>
                      <a:gd name="connsiteX64" fmla="*/ 1295400 w 1393031"/>
                      <a:gd name="connsiteY64" fmla="*/ 64294 h 73819"/>
                      <a:gd name="connsiteX65" fmla="*/ 1307306 w 1393031"/>
                      <a:gd name="connsiteY65" fmla="*/ 59531 h 73819"/>
                      <a:gd name="connsiteX66" fmla="*/ 1321594 w 1393031"/>
                      <a:gd name="connsiteY66" fmla="*/ 47625 h 73819"/>
                      <a:gd name="connsiteX67" fmla="*/ 1333500 w 1393031"/>
                      <a:gd name="connsiteY67" fmla="*/ 42862 h 73819"/>
                      <a:gd name="connsiteX68" fmla="*/ 1350169 w 1393031"/>
                      <a:gd name="connsiteY68" fmla="*/ 30956 h 73819"/>
                      <a:gd name="connsiteX69" fmla="*/ 1371600 w 1393031"/>
                      <a:gd name="connsiteY69" fmla="*/ 21431 h 73819"/>
                      <a:gd name="connsiteX70" fmla="*/ 1378744 w 1393031"/>
                      <a:gd name="connsiteY70" fmla="*/ 19050 h 73819"/>
                      <a:gd name="connsiteX71" fmla="*/ 1393031 w 1393031"/>
                      <a:gd name="connsiteY71" fmla="*/ 23812 h 73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393031" h="73819">
                        <a:moveTo>
                          <a:pt x="0" y="30956"/>
                        </a:moveTo>
                        <a:cubicBezTo>
                          <a:pt x="3969" y="26987"/>
                          <a:pt x="7171" y="22063"/>
                          <a:pt x="11906" y="19050"/>
                        </a:cubicBezTo>
                        <a:cubicBezTo>
                          <a:pt x="16141" y="16355"/>
                          <a:pt x="26194" y="14287"/>
                          <a:pt x="26194" y="14287"/>
                        </a:cubicBezTo>
                        <a:cubicBezTo>
                          <a:pt x="36590" y="3891"/>
                          <a:pt x="29158" y="8873"/>
                          <a:pt x="42862" y="4762"/>
                        </a:cubicBezTo>
                        <a:cubicBezTo>
                          <a:pt x="47670" y="3319"/>
                          <a:pt x="57150" y="0"/>
                          <a:pt x="57150" y="0"/>
                        </a:cubicBezTo>
                        <a:cubicBezTo>
                          <a:pt x="77733" y="1871"/>
                          <a:pt x="78149" y="556"/>
                          <a:pt x="92869" y="4762"/>
                        </a:cubicBezTo>
                        <a:cubicBezTo>
                          <a:pt x="95282" y="5452"/>
                          <a:pt x="97767" y="6021"/>
                          <a:pt x="100012" y="7144"/>
                        </a:cubicBezTo>
                        <a:cubicBezTo>
                          <a:pt x="102572" y="8424"/>
                          <a:pt x="104775" y="10319"/>
                          <a:pt x="107156" y="11906"/>
                        </a:cubicBezTo>
                        <a:cubicBezTo>
                          <a:pt x="108744" y="15081"/>
                          <a:pt x="109409" y="18921"/>
                          <a:pt x="111919" y="21431"/>
                        </a:cubicBezTo>
                        <a:cubicBezTo>
                          <a:pt x="118318" y="27830"/>
                          <a:pt x="128330" y="30570"/>
                          <a:pt x="133350" y="38100"/>
                        </a:cubicBezTo>
                        <a:cubicBezTo>
                          <a:pt x="140313" y="48546"/>
                          <a:pt x="135822" y="43527"/>
                          <a:pt x="147637" y="52387"/>
                        </a:cubicBezTo>
                        <a:cubicBezTo>
                          <a:pt x="148431" y="54768"/>
                          <a:pt x="148451" y="57571"/>
                          <a:pt x="150019" y="59531"/>
                        </a:cubicBezTo>
                        <a:cubicBezTo>
                          <a:pt x="154692" y="65372"/>
                          <a:pt x="162613" y="65384"/>
                          <a:pt x="169069" y="66675"/>
                        </a:cubicBezTo>
                        <a:cubicBezTo>
                          <a:pt x="214361" y="44029"/>
                          <a:pt x="167622" y="68007"/>
                          <a:pt x="200025" y="50006"/>
                        </a:cubicBezTo>
                        <a:cubicBezTo>
                          <a:pt x="203128" y="48282"/>
                          <a:pt x="206540" y="47125"/>
                          <a:pt x="209550" y="45244"/>
                        </a:cubicBezTo>
                        <a:cubicBezTo>
                          <a:pt x="225742" y="35124"/>
                          <a:pt x="211886" y="39897"/>
                          <a:pt x="228600" y="35719"/>
                        </a:cubicBezTo>
                        <a:cubicBezTo>
                          <a:pt x="246180" y="22534"/>
                          <a:pt x="229484" y="34169"/>
                          <a:pt x="252412" y="21431"/>
                        </a:cubicBezTo>
                        <a:cubicBezTo>
                          <a:pt x="254914" y="20041"/>
                          <a:pt x="256876" y="17674"/>
                          <a:pt x="259556" y="16669"/>
                        </a:cubicBezTo>
                        <a:cubicBezTo>
                          <a:pt x="263346" y="15248"/>
                          <a:pt x="267493" y="15081"/>
                          <a:pt x="271462" y="14287"/>
                        </a:cubicBezTo>
                        <a:cubicBezTo>
                          <a:pt x="279400" y="15081"/>
                          <a:pt x="287763" y="13986"/>
                          <a:pt x="295275" y="16669"/>
                        </a:cubicBezTo>
                        <a:cubicBezTo>
                          <a:pt x="299504" y="18179"/>
                          <a:pt x="301208" y="23500"/>
                          <a:pt x="304800" y="26194"/>
                        </a:cubicBezTo>
                        <a:cubicBezTo>
                          <a:pt x="307640" y="28324"/>
                          <a:pt x="311281" y="29130"/>
                          <a:pt x="314325" y="30956"/>
                        </a:cubicBezTo>
                        <a:cubicBezTo>
                          <a:pt x="327000" y="38561"/>
                          <a:pt x="324805" y="40124"/>
                          <a:pt x="335756" y="42862"/>
                        </a:cubicBezTo>
                        <a:cubicBezTo>
                          <a:pt x="339682" y="43844"/>
                          <a:pt x="343693" y="44450"/>
                          <a:pt x="347662" y="45244"/>
                        </a:cubicBezTo>
                        <a:cubicBezTo>
                          <a:pt x="353218" y="44450"/>
                          <a:pt x="359092" y="44877"/>
                          <a:pt x="364331" y="42862"/>
                        </a:cubicBezTo>
                        <a:cubicBezTo>
                          <a:pt x="369673" y="40807"/>
                          <a:pt x="373615" y="36117"/>
                          <a:pt x="378619" y="33337"/>
                        </a:cubicBezTo>
                        <a:cubicBezTo>
                          <a:pt x="380813" y="32118"/>
                          <a:pt x="383381" y="31750"/>
                          <a:pt x="385762" y="30956"/>
                        </a:cubicBezTo>
                        <a:cubicBezTo>
                          <a:pt x="418947" y="37594"/>
                          <a:pt x="401508" y="36391"/>
                          <a:pt x="438150" y="33337"/>
                        </a:cubicBezTo>
                        <a:cubicBezTo>
                          <a:pt x="461948" y="28578"/>
                          <a:pt x="440047" y="35247"/>
                          <a:pt x="457200" y="23812"/>
                        </a:cubicBezTo>
                        <a:cubicBezTo>
                          <a:pt x="459289" y="22420"/>
                          <a:pt x="462037" y="22420"/>
                          <a:pt x="464344" y="21431"/>
                        </a:cubicBezTo>
                        <a:cubicBezTo>
                          <a:pt x="467607" y="20033"/>
                          <a:pt x="470694" y="18256"/>
                          <a:pt x="473869" y="16669"/>
                        </a:cubicBezTo>
                        <a:cubicBezTo>
                          <a:pt x="484986" y="27786"/>
                          <a:pt x="476553" y="20287"/>
                          <a:pt x="488156" y="28575"/>
                        </a:cubicBezTo>
                        <a:cubicBezTo>
                          <a:pt x="491385" y="30882"/>
                          <a:pt x="494131" y="33944"/>
                          <a:pt x="497681" y="35719"/>
                        </a:cubicBezTo>
                        <a:cubicBezTo>
                          <a:pt x="500608" y="37183"/>
                          <a:pt x="504031" y="37306"/>
                          <a:pt x="507206" y="38100"/>
                        </a:cubicBezTo>
                        <a:cubicBezTo>
                          <a:pt x="509587" y="40481"/>
                          <a:pt x="511610" y="43287"/>
                          <a:pt x="514350" y="45244"/>
                        </a:cubicBezTo>
                        <a:cubicBezTo>
                          <a:pt x="517239" y="47307"/>
                          <a:pt x="520612" y="48608"/>
                          <a:pt x="523875" y="50006"/>
                        </a:cubicBezTo>
                        <a:cubicBezTo>
                          <a:pt x="531733" y="53373"/>
                          <a:pt x="539750" y="56356"/>
                          <a:pt x="547687" y="59531"/>
                        </a:cubicBezTo>
                        <a:lnTo>
                          <a:pt x="719137" y="54769"/>
                        </a:lnTo>
                        <a:cubicBezTo>
                          <a:pt x="724746" y="54556"/>
                          <a:pt x="730430" y="54000"/>
                          <a:pt x="735806" y="52387"/>
                        </a:cubicBezTo>
                        <a:cubicBezTo>
                          <a:pt x="738547" y="51565"/>
                          <a:pt x="740390" y="48905"/>
                          <a:pt x="742950" y="47625"/>
                        </a:cubicBezTo>
                        <a:cubicBezTo>
                          <a:pt x="745195" y="46503"/>
                          <a:pt x="747713" y="46038"/>
                          <a:pt x="750094" y="45244"/>
                        </a:cubicBezTo>
                        <a:cubicBezTo>
                          <a:pt x="775902" y="49545"/>
                          <a:pt x="752984" y="44563"/>
                          <a:pt x="781050" y="54769"/>
                        </a:cubicBezTo>
                        <a:cubicBezTo>
                          <a:pt x="787060" y="56954"/>
                          <a:pt x="799442" y="58628"/>
                          <a:pt x="804862" y="59531"/>
                        </a:cubicBezTo>
                        <a:cubicBezTo>
                          <a:pt x="832643" y="58737"/>
                          <a:pt x="860527" y="59666"/>
                          <a:pt x="888206" y="57150"/>
                        </a:cubicBezTo>
                        <a:cubicBezTo>
                          <a:pt x="895705" y="56468"/>
                          <a:pt x="902361" y="51946"/>
                          <a:pt x="909637" y="50006"/>
                        </a:cubicBezTo>
                        <a:cubicBezTo>
                          <a:pt x="914302" y="48762"/>
                          <a:pt x="919162" y="48419"/>
                          <a:pt x="923925" y="47625"/>
                        </a:cubicBezTo>
                        <a:cubicBezTo>
                          <a:pt x="929481" y="45244"/>
                          <a:pt x="934859" y="42393"/>
                          <a:pt x="940594" y="40481"/>
                        </a:cubicBezTo>
                        <a:cubicBezTo>
                          <a:pt x="946804" y="38411"/>
                          <a:pt x="959644" y="35719"/>
                          <a:pt x="959644" y="35719"/>
                        </a:cubicBezTo>
                        <a:cubicBezTo>
                          <a:pt x="962819" y="34131"/>
                          <a:pt x="965801" y="32079"/>
                          <a:pt x="969169" y="30956"/>
                        </a:cubicBezTo>
                        <a:cubicBezTo>
                          <a:pt x="972999" y="29679"/>
                          <a:pt x="992365" y="26793"/>
                          <a:pt x="995362" y="26194"/>
                        </a:cubicBezTo>
                        <a:cubicBezTo>
                          <a:pt x="1031244" y="19017"/>
                          <a:pt x="1002359" y="23235"/>
                          <a:pt x="1035844" y="19050"/>
                        </a:cubicBezTo>
                        <a:cubicBezTo>
                          <a:pt x="1039813" y="17462"/>
                          <a:pt x="1043515" y="14865"/>
                          <a:pt x="1047750" y="14287"/>
                        </a:cubicBezTo>
                        <a:cubicBezTo>
                          <a:pt x="1080972" y="9757"/>
                          <a:pt x="1106684" y="12745"/>
                          <a:pt x="1140619" y="14287"/>
                        </a:cubicBezTo>
                        <a:cubicBezTo>
                          <a:pt x="1145381" y="17462"/>
                          <a:pt x="1150327" y="20378"/>
                          <a:pt x="1154906" y="23812"/>
                        </a:cubicBezTo>
                        <a:cubicBezTo>
                          <a:pt x="1157062" y="25429"/>
                          <a:pt x="1168094" y="33979"/>
                          <a:pt x="1171575" y="35719"/>
                        </a:cubicBezTo>
                        <a:cubicBezTo>
                          <a:pt x="1173820" y="36842"/>
                          <a:pt x="1176338" y="37306"/>
                          <a:pt x="1178719" y="38100"/>
                        </a:cubicBezTo>
                        <a:cubicBezTo>
                          <a:pt x="1180306" y="40481"/>
                          <a:pt x="1181246" y="43456"/>
                          <a:pt x="1183481" y="45244"/>
                        </a:cubicBezTo>
                        <a:cubicBezTo>
                          <a:pt x="1185441" y="46812"/>
                          <a:pt x="1188380" y="46503"/>
                          <a:pt x="1190625" y="47625"/>
                        </a:cubicBezTo>
                        <a:cubicBezTo>
                          <a:pt x="1193185" y="48905"/>
                          <a:pt x="1195440" y="50724"/>
                          <a:pt x="1197769" y="52387"/>
                        </a:cubicBezTo>
                        <a:cubicBezTo>
                          <a:pt x="1200999" y="54694"/>
                          <a:pt x="1204281" y="56948"/>
                          <a:pt x="1207294" y="59531"/>
                        </a:cubicBezTo>
                        <a:cubicBezTo>
                          <a:pt x="1209851" y="61723"/>
                          <a:pt x="1211635" y="64807"/>
                          <a:pt x="1214437" y="66675"/>
                        </a:cubicBezTo>
                        <a:cubicBezTo>
                          <a:pt x="1216526" y="68067"/>
                          <a:pt x="1219274" y="68067"/>
                          <a:pt x="1221581" y="69056"/>
                        </a:cubicBezTo>
                        <a:cubicBezTo>
                          <a:pt x="1224844" y="70454"/>
                          <a:pt x="1227931" y="72231"/>
                          <a:pt x="1231106" y="73819"/>
                        </a:cubicBezTo>
                        <a:cubicBezTo>
                          <a:pt x="1250156" y="73025"/>
                          <a:pt x="1269395" y="74231"/>
                          <a:pt x="1288256" y="71437"/>
                        </a:cubicBezTo>
                        <a:cubicBezTo>
                          <a:pt x="1291587" y="70944"/>
                          <a:pt x="1292544" y="66079"/>
                          <a:pt x="1295400" y="64294"/>
                        </a:cubicBezTo>
                        <a:cubicBezTo>
                          <a:pt x="1299025" y="62029"/>
                          <a:pt x="1303337" y="61119"/>
                          <a:pt x="1307306" y="59531"/>
                        </a:cubicBezTo>
                        <a:cubicBezTo>
                          <a:pt x="1312069" y="55562"/>
                          <a:pt x="1316364" y="50953"/>
                          <a:pt x="1321594" y="47625"/>
                        </a:cubicBezTo>
                        <a:cubicBezTo>
                          <a:pt x="1325200" y="45330"/>
                          <a:pt x="1330080" y="45427"/>
                          <a:pt x="1333500" y="42862"/>
                        </a:cubicBezTo>
                        <a:cubicBezTo>
                          <a:pt x="1353231" y="28063"/>
                          <a:pt x="1328034" y="36489"/>
                          <a:pt x="1350169" y="30956"/>
                        </a:cubicBezTo>
                        <a:cubicBezTo>
                          <a:pt x="1361488" y="23410"/>
                          <a:pt x="1354598" y="27098"/>
                          <a:pt x="1371600" y="21431"/>
                        </a:cubicBezTo>
                        <a:lnTo>
                          <a:pt x="1378744" y="19050"/>
                        </a:lnTo>
                        <a:cubicBezTo>
                          <a:pt x="1389991" y="21861"/>
                          <a:pt x="1385342" y="19967"/>
                          <a:pt x="1393031" y="23812"/>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84" name="Freeform: Shape 71">
                    <a:extLst>
                      <a:ext uri="{FF2B5EF4-FFF2-40B4-BE49-F238E27FC236}">
                        <a16:creationId xmlns:a16="http://schemas.microsoft.com/office/drawing/2014/main" id="{3F6506B7-E63C-E74B-F0FC-E658F1F570C5}"/>
                      </a:ext>
                    </a:extLst>
                  </p:cNvPr>
                  <p:cNvSpPr/>
                  <p:nvPr/>
                </p:nvSpPr>
                <p:spPr>
                  <a:xfrm>
                    <a:off x="3385458" y="3951104"/>
                    <a:ext cx="645319" cy="55235"/>
                  </a:xfrm>
                  <a:custGeom>
                    <a:avLst/>
                    <a:gdLst>
                      <a:gd name="connsiteX0" fmla="*/ 0 w 645319"/>
                      <a:gd name="connsiteY0" fmla="*/ 14287 h 55235"/>
                      <a:gd name="connsiteX1" fmla="*/ 61913 w 645319"/>
                      <a:gd name="connsiteY1" fmla="*/ 11906 h 55235"/>
                      <a:gd name="connsiteX2" fmla="*/ 104775 w 645319"/>
                      <a:gd name="connsiteY2" fmla="*/ 4762 h 55235"/>
                      <a:gd name="connsiteX3" fmla="*/ 128588 w 645319"/>
                      <a:gd name="connsiteY3" fmla="*/ 2381 h 55235"/>
                      <a:gd name="connsiteX4" fmla="*/ 176213 w 645319"/>
                      <a:gd name="connsiteY4" fmla="*/ 4762 h 55235"/>
                      <a:gd name="connsiteX5" fmla="*/ 180975 w 645319"/>
                      <a:gd name="connsiteY5" fmla="*/ 11906 h 55235"/>
                      <a:gd name="connsiteX6" fmla="*/ 192882 w 645319"/>
                      <a:gd name="connsiteY6" fmla="*/ 30956 h 55235"/>
                      <a:gd name="connsiteX7" fmla="*/ 195263 w 645319"/>
                      <a:gd name="connsiteY7" fmla="*/ 38100 h 55235"/>
                      <a:gd name="connsiteX8" fmla="*/ 211932 w 645319"/>
                      <a:gd name="connsiteY8" fmla="*/ 45244 h 55235"/>
                      <a:gd name="connsiteX9" fmla="*/ 223838 w 645319"/>
                      <a:gd name="connsiteY9" fmla="*/ 52387 h 55235"/>
                      <a:gd name="connsiteX10" fmla="*/ 292894 w 645319"/>
                      <a:gd name="connsiteY10" fmla="*/ 47625 h 55235"/>
                      <a:gd name="connsiteX11" fmla="*/ 335757 w 645319"/>
                      <a:gd name="connsiteY11" fmla="*/ 38100 h 55235"/>
                      <a:gd name="connsiteX12" fmla="*/ 416719 w 645319"/>
                      <a:gd name="connsiteY12" fmla="*/ 30956 h 55235"/>
                      <a:gd name="connsiteX13" fmla="*/ 450057 w 645319"/>
                      <a:gd name="connsiteY13" fmla="*/ 26194 h 55235"/>
                      <a:gd name="connsiteX14" fmla="*/ 607219 w 645319"/>
                      <a:gd name="connsiteY14" fmla="*/ 16669 h 55235"/>
                      <a:gd name="connsiteX15" fmla="*/ 626269 w 645319"/>
                      <a:gd name="connsiteY15" fmla="*/ 9525 h 55235"/>
                      <a:gd name="connsiteX16" fmla="*/ 635794 w 645319"/>
                      <a:gd name="connsiteY16" fmla="*/ 7144 h 55235"/>
                      <a:gd name="connsiteX17" fmla="*/ 645319 w 645319"/>
                      <a:gd name="connsiteY17" fmla="*/ 0 h 5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5319" h="55235">
                        <a:moveTo>
                          <a:pt x="0" y="14287"/>
                        </a:moveTo>
                        <a:cubicBezTo>
                          <a:pt x="20638" y="13493"/>
                          <a:pt x="41296" y="13119"/>
                          <a:pt x="61913" y="11906"/>
                        </a:cubicBezTo>
                        <a:cubicBezTo>
                          <a:pt x="82391" y="10702"/>
                          <a:pt x="83042" y="8022"/>
                          <a:pt x="104775" y="4762"/>
                        </a:cubicBezTo>
                        <a:cubicBezTo>
                          <a:pt x="112664" y="3579"/>
                          <a:pt x="120650" y="3175"/>
                          <a:pt x="128588" y="2381"/>
                        </a:cubicBezTo>
                        <a:cubicBezTo>
                          <a:pt x="144463" y="3175"/>
                          <a:pt x="160575" y="1919"/>
                          <a:pt x="176213" y="4762"/>
                        </a:cubicBezTo>
                        <a:cubicBezTo>
                          <a:pt x="179029" y="5274"/>
                          <a:pt x="179813" y="9291"/>
                          <a:pt x="180975" y="11906"/>
                        </a:cubicBezTo>
                        <a:cubicBezTo>
                          <a:pt x="189327" y="30698"/>
                          <a:pt x="180031" y="22390"/>
                          <a:pt x="192882" y="30956"/>
                        </a:cubicBezTo>
                        <a:cubicBezTo>
                          <a:pt x="193676" y="33337"/>
                          <a:pt x="193695" y="36140"/>
                          <a:pt x="195263" y="38100"/>
                        </a:cubicBezTo>
                        <a:cubicBezTo>
                          <a:pt x="199373" y="43237"/>
                          <a:pt x="206214" y="43814"/>
                          <a:pt x="211932" y="45244"/>
                        </a:cubicBezTo>
                        <a:cubicBezTo>
                          <a:pt x="215901" y="47625"/>
                          <a:pt x="219609" y="50507"/>
                          <a:pt x="223838" y="52387"/>
                        </a:cubicBezTo>
                        <a:cubicBezTo>
                          <a:pt x="242773" y="60802"/>
                          <a:pt x="291055" y="47924"/>
                          <a:pt x="292894" y="47625"/>
                        </a:cubicBezTo>
                        <a:cubicBezTo>
                          <a:pt x="307340" y="45273"/>
                          <a:pt x="321331" y="40573"/>
                          <a:pt x="335757" y="38100"/>
                        </a:cubicBezTo>
                        <a:cubicBezTo>
                          <a:pt x="363923" y="33271"/>
                          <a:pt x="388282" y="32629"/>
                          <a:pt x="416719" y="30956"/>
                        </a:cubicBezTo>
                        <a:cubicBezTo>
                          <a:pt x="427832" y="29369"/>
                          <a:pt x="438851" y="26853"/>
                          <a:pt x="450057" y="26194"/>
                        </a:cubicBezTo>
                        <a:cubicBezTo>
                          <a:pt x="616220" y="16420"/>
                          <a:pt x="530049" y="29529"/>
                          <a:pt x="607219" y="16669"/>
                        </a:cubicBezTo>
                        <a:cubicBezTo>
                          <a:pt x="613569" y="14288"/>
                          <a:pt x="619835" y="11670"/>
                          <a:pt x="626269" y="9525"/>
                        </a:cubicBezTo>
                        <a:cubicBezTo>
                          <a:pt x="629374" y="8490"/>
                          <a:pt x="632786" y="8433"/>
                          <a:pt x="635794" y="7144"/>
                        </a:cubicBezTo>
                        <a:cubicBezTo>
                          <a:pt x="640506" y="5125"/>
                          <a:pt x="642234" y="3085"/>
                          <a:pt x="645319" y="0"/>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85" name="Freeform: Shape 72">
                    <a:extLst>
                      <a:ext uri="{FF2B5EF4-FFF2-40B4-BE49-F238E27FC236}">
                        <a16:creationId xmlns:a16="http://schemas.microsoft.com/office/drawing/2014/main" id="{17308F55-02CF-3100-FC6C-F4B43B9B4897}"/>
                      </a:ext>
                    </a:extLst>
                  </p:cNvPr>
                  <p:cNvSpPr/>
                  <p:nvPr/>
                </p:nvSpPr>
                <p:spPr>
                  <a:xfrm>
                    <a:off x="3376613" y="3708282"/>
                    <a:ext cx="1421606" cy="80963"/>
                  </a:xfrm>
                  <a:custGeom>
                    <a:avLst/>
                    <a:gdLst>
                      <a:gd name="connsiteX0" fmla="*/ 0 w 1421606"/>
                      <a:gd name="connsiteY0" fmla="*/ 45244 h 80963"/>
                      <a:gd name="connsiteX1" fmla="*/ 11906 w 1421606"/>
                      <a:gd name="connsiteY1" fmla="*/ 47625 h 80963"/>
                      <a:gd name="connsiteX2" fmla="*/ 21431 w 1421606"/>
                      <a:gd name="connsiteY2" fmla="*/ 52388 h 80963"/>
                      <a:gd name="connsiteX3" fmla="*/ 42862 w 1421606"/>
                      <a:gd name="connsiteY3" fmla="*/ 59532 h 80963"/>
                      <a:gd name="connsiteX4" fmla="*/ 83343 w 1421606"/>
                      <a:gd name="connsiteY4" fmla="*/ 57150 h 80963"/>
                      <a:gd name="connsiteX5" fmla="*/ 90487 w 1421606"/>
                      <a:gd name="connsiteY5" fmla="*/ 47625 h 80963"/>
                      <a:gd name="connsiteX6" fmla="*/ 104775 w 1421606"/>
                      <a:gd name="connsiteY6" fmla="*/ 38100 h 80963"/>
                      <a:gd name="connsiteX7" fmla="*/ 114300 w 1421606"/>
                      <a:gd name="connsiteY7" fmla="*/ 30957 h 80963"/>
                      <a:gd name="connsiteX8" fmla="*/ 123825 w 1421606"/>
                      <a:gd name="connsiteY8" fmla="*/ 21432 h 80963"/>
                      <a:gd name="connsiteX9" fmla="*/ 133350 w 1421606"/>
                      <a:gd name="connsiteY9" fmla="*/ 16669 h 80963"/>
                      <a:gd name="connsiteX10" fmla="*/ 157162 w 1421606"/>
                      <a:gd name="connsiteY10" fmla="*/ 0 h 80963"/>
                      <a:gd name="connsiteX11" fmla="*/ 178593 w 1421606"/>
                      <a:gd name="connsiteY11" fmla="*/ 2382 h 80963"/>
                      <a:gd name="connsiteX12" fmla="*/ 192881 w 1421606"/>
                      <a:gd name="connsiteY12" fmla="*/ 11907 h 80963"/>
                      <a:gd name="connsiteX13" fmla="*/ 223837 w 1421606"/>
                      <a:gd name="connsiteY13" fmla="*/ 30957 h 80963"/>
                      <a:gd name="connsiteX14" fmla="*/ 235743 w 1421606"/>
                      <a:gd name="connsiteY14" fmla="*/ 42863 h 80963"/>
                      <a:gd name="connsiteX15" fmla="*/ 254793 w 1421606"/>
                      <a:gd name="connsiteY15" fmla="*/ 47625 h 80963"/>
                      <a:gd name="connsiteX16" fmla="*/ 283368 w 1421606"/>
                      <a:gd name="connsiteY16" fmla="*/ 42863 h 80963"/>
                      <a:gd name="connsiteX17" fmla="*/ 302418 w 1421606"/>
                      <a:gd name="connsiteY17" fmla="*/ 30957 h 80963"/>
                      <a:gd name="connsiteX18" fmla="*/ 321468 w 1421606"/>
                      <a:gd name="connsiteY18" fmla="*/ 21432 h 80963"/>
                      <a:gd name="connsiteX19" fmla="*/ 335756 w 1421606"/>
                      <a:gd name="connsiteY19" fmla="*/ 16669 h 80963"/>
                      <a:gd name="connsiteX20" fmla="*/ 340518 w 1421606"/>
                      <a:gd name="connsiteY20" fmla="*/ 23813 h 80963"/>
                      <a:gd name="connsiteX21" fmla="*/ 359568 w 1421606"/>
                      <a:gd name="connsiteY21" fmla="*/ 40482 h 80963"/>
                      <a:gd name="connsiteX22" fmla="*/ 369093 w 1421606"/>
                      <a:gd name="connsiteY22" fmla="*/ 45244 h 80963"/>
                      <a:gd name="connsiteX23" fmla="*/ 381000 w 1421606"/>
                      <a:gd name="connsiteY23" fmla="*/ 52388 h 80963"/>
                      <a:gd name="connsiteX24" fmla="*/ 447675 w 1421606"/>
                      <a:gd name="connsiteY24" fmla="*/ 54769 h 80963"/>
                      <a:gd name="connsiteX25" fmla="*/ 457200 w 1421606"/>
                      <a:gd name="connsiteY25" fmla="*/ 59532 h 80963"/>
                      <a:gd name="connsiteX26" fmla="*/ 471487 w 1421606"/>
                      <a:gd name="connsiteY26" fmla="*/ 61913 h 80963"/>
                      <a:gd name="connsiteX27" fmla="*/ 481012 w 1421606"/>
                      <a:gd name="connsiteY27" fmla="*/ 69057 h 80963"/>
                      <a:gd name="connsiteX28" fmla="*/ 490537 w 1421606"/>
                      <a:gd name="connsiteY28" fmla="*/ 71438 h 80963"/>
                      <a:gd name="connsiteX29" fmla="*/ 500062 w 1421606"/>
                      <a:gd name="connsiteY29" fmla="*/ 76200 h 80963"/>
                      <a:gd name="connsiteX30" fmla="*/ 511968 w 1421606"/>
                      <a:gd name="connsiteY30" fmla="*/ 80963 h 80963"/>
                      <a:gd name="connsiteX31" fmla="*/ 688181 w 1421606"/>
                      <a:gd name="connsiteY31" fmla="*/ 80963 h 80963"/>
                      <a:gd name="connsiteX32" fmla="*/ 823912 w 1421606"/>
                      <a:gd name="connsiteY32" fmla="*/ 78582 h 80963"/>
                      <a:gd name="connsiteX33" fmla="*/ 845343 w 1421606"/>
                      <a:gd name="connsiteY33" fmla="*/ 69057 h 80963"/>
                      <a:gd name="connsiteX34" fmla="*/ 864393 w 1421606"/>
                      <a:gd name="connsiteY34" fmla="*/ 59532 h 80963"/>
                      <a:gd name="connsiteX35" fmla="*/ 878681 w 1421606"/>
                      <a:gd name="connsiteY35" fmla="*/ 47625 h 80963"/>
                      <a:gd name="connsiteX36" fmla="*/ 883443 w 1421606"/>
                      <a:gd name="connsiteY36" fmla="*/ 40482 h 80963"/>
                      <a:gd name="connsiteX37" fmla="*/ 926306 w 1421606"/>
                      <a:gd name="connsiteY37" fmla="*/ 33338 h 80963"/>
                      <a:gd name="connsiteX38" fmla="*/ 962025 w 1421606"/>
                      <a:gd name="connsiteY38" fmla="*/ 35719 h 80963"/>
                      <a:gd name="connsiteX39" fmla="*/ 969168 w 1421606"/>
                      <a:gd name="connsiteY39" fmla="*/ 40482 h 80963"/>
                      <a:gd name="connsiteX40" fmla="*/ 1140618 w 1421606"/>
                      <a:gd name="connsiteY40" fmla="*/ 42863 h 80963"/>
                      <a:gd name="connsiteX41" fmla="*/ 1154906 w 1421606"/>
                      <a:gd name="connsiteY41" fmla="*/ 45244 h 80963"/>
                      <a:gd name="connsiteX42" fmla="*/ 1173956 w 1421606"/>
                      <a:gd name="connsiteY42" fmla="*/ 50007 h 80963"/>
                      <a:gd name="connsiteX43" fmla="*/ 1212056 w 1421606"/>
                      <a:gd name="connsiteY43" fmla="*/ 54769 h 80963"/>
                      <a:gd name="connsiteX44" fmla="*/ 1226343 w 1421606"/>
                      <a:gd name="connsiteY44" fmla="*/ 57150 h 80963"/>
                      <a:gd name="connsiteX45" fmla="*/ 1276350 w 1421606"/>
                      <a:gd name="connsiteY45" fmla="*/ 64294 h 80963"/>
                      <a:gd name="connsiteX46" fmla="*/ 1373981 w 1421606"/>
                      <a:gd name="connsiteY46" fmla="*/ 59532 h 80963"/>
                      <a:gd name="connsiteX47" fmla="*/ 1400175 w 1421606"/>
                      <a:gd name="connsiteY47" fmla="*/ 54769 h 80963"/>
                      <a:gd name="connsiteX48" fmla="*/ 1414462 w 1421606"/>
                      <a:gd name="connsiteY48" fmla="*/ 50007 h 80963"/>
                      <a:gd name="connsiteX49" fmla="*/ 1421606 w 1421606"/>
                      <a:gd name="connsiteY49" fmla="*/ 47625 h 80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421606" h="80963">
                        <a:moveTo>
                          <a:pt x="0" y="45244"/>
                        </a:moveTo>
                        <a:cubicBezTo>
                          <a:pt x="3969" y="46038"/>
                          <a:pt x="8066" y="46345"/>
                          <a:pt x="11906" y="47625"/>
                        </a:cubicBezTo>
                        <a:cubicBezTo>
                          <a:pt x="15274" y="48748"/>
                          <a:pt x="18187" y="50946"/>
                          <a:pt x="21431" y="52388"/>
                        </a:cubicBezTo>
                        <a:cubicBezTo>
                          <a:pt x="32956" y="57510"/>
                          <a:pt x="31809" y="56768"/>
                          <a:pt x="42862" y="59532"/>
                        </a:cubicBezTo>
                        <a:cubicBezTo>
                          <a:pt x="56356" y="58738"/>
                          <a:pt x="70230" y="60429"/>
                          <a:pt x="83343" y="57150"/>
                        </a:cubicBezTo>
                        <a:cubicBezTo>
                          <a:pt x="87193" y="56187"/>
                          <a:pt x="87521" y="50262"/>
                          <a:pt x="90487" y="47625"/>
                        </a:cubicBezTo>
                        <a:cubicBezTo>
                          <a:pt x="94765" y="43822"/>
                          <a:pt x="100196" y="41534"/>
                          <a:pt x="104775" y="38100"/>
                        </a:cubicBezTo>
                        <a:cubicBezTo>
                          <a:pt x="107950" y="35719"/>
                          <a:pt x="111313" y="33570"/>
                          <a:pt x="114300" y="30957"/>
                        </a:cubicBezTo>
                        <a:cubicBezTo>
                          <a:pt x="117679" y="28000"/>
                          <a:pt x="120233" y="24126"/>
                          <a:pt x="123825" y="21432"/>
                        </a:cubicBezTo>
                        <a:cubicBezTo>
                          <a:pt x="126665" y="19302"/>
                          <a:pt x="130306" y="18495"/>
                          <a:pt x="133350" y="16669"/>
                        </a:cubicBezTo>
                        <a:cubicBezTo>
                          <a:pt x="143123" y="10805"/>
                          <a:pt x="148478" y="6513"/>
                          <a:pt x="157162" y="0"/>
                        </a:cubicBezTo>
                        <a:cubicBezTo>
                          <a:pt x="164306" y="794"/>
                          <a:pt x="171774" y="109"/>
                          <a:pt x="178593" y="2382"/>
                        </a:cubicBezTo>
                        <a:cubicBezTo>
                          <a:pt x="184023" y="4192"/>
                          <a:pt x="187856" y="9166"/>
                          <a:pt x="192881" y="11907"/>
                        </a:cubicBezTo>
                        <a:cubicBezTo>
                          <a:pt x="211672" y="22156"/>
                          <a:pt x="202269" y="9389"/>
                          <a:pt x="223837" y="30957"/>
                        </a:cubicBezTo>
                        <a:cubicBezTo>
                          <a:pt x="227806" y="34926"/>
                          <a:pt x="230801" y="40202"/>
                          <a:pt x="235743" y="42863"/>
                        </a:cubicBezTo>
                        <a:cubicBezTo>
                          <a:pt x="241506" y="45966"/>
                          <a:pt x="254793" y="47625"/>
                          <a:pt x="254793" y="47625"/>
                        </a:cubicBezTo>
                        <a:cubicBezTo>
                          <a:pt x="259192" y="47136"/>
                          <a:pt x="276224" y="46760"/>
                          <a:pt x="283368" y="42863"/>
                        </a:cubicBezTo>
                        <a:cubicBezTo>
                          <a:pt x="289942" y="39277"/>
                          <a:pt x="295891" y="34628"/>
                          <a:pt x="302418" y="30957"/>
                        </a:cubicBezTo>
                        <a:cubicBezTo>
                          <a:pt x="308606" y="27476"/>
                          <a:pt x="314733" y="23677"/>
                          <a:pt x="321468" y="21432"/>
                        </a:cubicBezTo>
                        <a:lnTo>
                          <a:pt x="335756" y="16669"/>
                        </a:lnTo>
                        <a:cubicBezTo>
                          <a:pt x="337343" y="19050"/>
                          <a:pt x="338686" y="21614"/>
                          <a:pt x="340518" y="23813"/>
                        </a:cubicBezTo>
                        <a:cubicBezTo>
                          <a:pt x="344820" y="28976"/>
                          <a:pt x="354745" y="37266"/>
                          <a:pt x="359568" y="40482"/>
                        </a:cubicBezTo>
                        <a:cubicBezTo>
                          <a:pt x="362522" y="42451"/>
                          <a:pt x="365990" y="43520"/>
                          <a:pt x="369093" y="45244"/>
                        </a:cubicBezTo>
                        <a:cubicBezTo>
                          <a:pt x="373139" y="47492"/>
                          <a:pt x="376405" y="51831"/>
                          <a:pt x="381000" y="52388"/>
                        </a:cubicBezTo>
                        <a:cubicBezTo>
                          <a:pt x="403078" y="55064"/>
                          <a:pt x="425450" y="53975"/>
                          <a:pt x="447675" y="54769"/>
                        </a:cubicBezTo>
                        <a:cubicBezTo>
                          <a:pt x="450850" y="56357"/>
                          <a:pt x="453800" y="58512"/>
                          <a:pt x="457200" y="59532"/>
                        </a:cubicBezTo>
                        <a:cubicBezTo>
                          <a:pt x="461824" y="60919"/>
                          <a:pt x="467004" y="60120"/>
                          <a:pt x="471487" y="61913"/>
                        </a:cubicBezTo>
                        <a:cubicBezTo>
                          <a:pt x="475172" y="63387"/>
                          <a:pt x="477462" y="67282"/>
                          <a:pt x="481012" y="69057"/>
                        </a:cubicBezTo>
                        <a:cubicBezTo>
                          <a:pt x="483939" y="70521"/>
                          <a:pt x="487473" y="70289"/>
                          <a:pt x="490537" y="71438"/>
                        </a:cubicBezTo>
                        <a:cubicBezTo>
                          <a:pt x="493861" y="72684"/>
                          <a:pt x="496818" y="74758"/>
                          <a:pt x="500062" y="76200"/>
                        </a:cubicBezTo>
                        <a:cubicBezTo>
                          <a:pt x="503968" y="77936"/>
                          <a:pt x="507999" y="79375"/>
                          <a:pt x="511968" y="80963"/>
                        </a:cubicBezTo>
                        <a:cubicBezTo>
                          <a:pt x="630910" y="75557"/>
                          <a:pt x="487096" y="80963"/>
                          <a:pt x="688181" y="80963"/>
                        </a:cubicBezTo>
                        <a:cubicBezTo>
                          <a:pt x="733432" y="80963"/>
                          <a:pt x="778668" y="79376"/>
                          <a:pt x="823912" y="78582"/>
                        </a:cubicBezTo>
                        <a:cubicBezTo>
                          <a:pt x="842089" y="74036"/>
                          <a:pt x="824745" y="79356"/>
                          <a:pt x="845343" y="69057"/>
                        </a:cubicBezTo>
                        <a:cubicBezTo>
                          <a:pt x="856282" y="63588"/>
                          <a:pt x="856120" y="66427"/>
                          <a:pt x="864393" y="59532"/>
                        </a:cubicBezTo>
                        <a:cubicBezTo>
                          <a:pt x="882730" y="44251"/>
                          <a:pt x="860943" y="59451"/>
                          <a:pt x="878681" y="47625"/>
                        </a:cubicBezTo>
                        <a:cubicBezTo>
                          <a:pt x="880268" y="45244"/>
                          <a:pt x="880802" y="41583"/>
                          <a:pt x="883443" y="40482"/>
                        </a:cubicBezTo>
                        <a:cubicBezTo>
                          <a:pt x="891183" y="37257"/>
                          <a:pt x="916891" y="34515"/>
                          <a:pt x="926306" y="33338"/>
                        </a:cubicBezTo>
                        <a:cubicBezTo>
                          <a:pt x="938212" y="34132"/>
                          <a:pt x="950255" y="33757"/>
                          <a:pt x="962025" y="35719"/>
                        </a:cubicBezTo>
                        <a:cubicBezTo>
                          <a:pt x="964848" y="36189"/>
                          <a:pt x="966308" y="40368"/>
                          <a:pt x="969168" y="40482"/>
                        </a:cubicBezTo>
                        <a:cubicBezTo>
                          <a:pt x="1026278" y="42766"/>
                          <a:pt x="1083468" y="42069"/>
                          <a:pt x="1140618" y="42863"/>
                        </a:cubicBezTo>
                        <a:cubicBezTo>
                          <a:pt x="1145381" y="43657"/>
                          <a:pt x="1150185" y="44232"/>
                          <a:pt x="1154906" y="45244"/>
                        </a:cubicBezTo>
                        <a:cubicBezTo>
                          <a:pt x="1161306" y="46615"/>
                          <a:pt x="1167500" y="48931"/>
                          <a:pt x="1173956" y="50007"/>
                        </a:cubicBezTo>
                        <a:cubicBezTo>
                          <a:pt x="1186581" y="52111"/>
                          <a:pt x="1199431" y="52665"/>
                          <a:pt x="1212056" y="54769"/>
                        </a:cubicBezTo>
                        <a:lnTo>
                          <a:pt x="1226343" y="57150"/>
                        </a:lnTo>
                        <a:lnTo>
                          <a:pt x="1276350" y="64294"/>
                        </a:lnTo>
                        <a:cubicBezTo>
                          <a:pt x="1323764" y="62812"/>
                          <a:pt x="1337467" y="64401"/>
                          <a:pt x="1373981" y="59532"/>
                        </a:cubicBezTo>
                        <a:cubicBezTo>
                          <a:pt x="1377522" y="59060"/>
                          <a:pt x="1395890" y="55938"/>
                          <a:pt x="1400175" y="54769"/>
                        </a:cubicBezTo>
                        <a:cubicBezTo>
                          <a:pt x="1405018" y="53448"/>
                          <a:pt x="1409700" y="51594"/>
                          <a:pt x="1414462" y="50007"/>
                        </a:cubicBezTo>
                        <a:lnTo>
                          <a:pt x="1421606" y="47625"/>
                        </a:ln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grpSp>
            <p:sp>
              <p:nvSpPr>
                <p:cNvPr id="46" name="Freeform: Shape 73">
                  <a:extLst>
                    <a:ext uri="{FF2B5EF4-FFF2-40B4-BE49-F238E27FC236}">
                      <a16:creationId xmlns:a16="http://schemas.microsoft.com/office/drawing/2014/main" id="{22F20215-71EE-63D9-3E53-6AC1A1C3A772}"/>
                    </a:ext>
                  </a:extLst>
                </p:cNvPr>
                <p:cNvSpPr/>
                <p:nvPr/>
              </p:nvSpPr>
              <p:spPr>
                <a:xfrm>
                  <a:off x="1918567" y="2340549"/>
                  <a:ext cx="1434233" cy="1894901"/>
                </a:xfrm>
                <a:custGeom>
                  <a:avLst/>
                  <a:gdLst>
                    <a:gd name="connsiteX0" fmla="*/ 22034 w 1434233"/>
                    <a:gd name="connsiteY0" fmla="*/ 0 h 1894901"/>
                    <a:gd name="connsiteX1" fmla="*/ 484743 w 1434233"/>
                    <a:gd name="connsiteY1" fmla="*/ 11016 h 1894901"/>
                    <a:gd name="connsiteX2" fmla="*/ 1013552 w 1434233"/>
                    <a:gd name="connsiteY2" fmla="*/ 33050 h 1894901"/>
                    <a:gd name="connsiteX3" fmla="*/ 1222873 w 1434233"/>
                    <a:gd name="connsiteY3" fmla="*/ 77118 h 1894901"/>
                    <a:gd name="connsiteX4" fmla="*/ 1299991 w 1434233"/>
                    <a:gd name="connsiteY4" fmla="*/ 88134 h 1894901"/>
                    <a:gd name="connsiteX5" fmla="*/ 1333041 w 1434233"/>
                    <a:gd name="connsiteY5" fmla="*/ 99151 h 1894901"/>
                    <a:gd name="connsiteX6" fmla="*/ 1344058 w 1434233"/>
                    <a:gd name="connsiteY6" fmla="*/ 132202 h 1894901"/>
                    <a:gd name="connsiteX7" fmla="*/ 1366092 w 1434233"/>
                    <a:gd name="connsiteY7" fmla="*/ 165253 h 1894901"/>
                    <a:gd name="connsiteX8" fmla="*/ 1377109 w 1434233"/>
                    <a:gd name="connsiteY8" fmla="*/ 198303 h 1894901"/>
                    <a:gd name="connsiteX9" fmla="*/ 1410159 w 1434233"/>
                    <a:gd name="connsiteY9" fmla="*/ 220337 h 1894901"/>
                    <a:gd name="connsiteX10" fmla="*/ 1421176 w 1434233"/>
                    <a:gd name="connsiteY10" fmla="*/ 892366 h 1894901"/>
                    <a:gd name="connsiteX11" fmla="*/ 1421176 w 1434233"/>
                    <a:gd name="connsiteY11" fmla="*/ 1520327 h 1894901"/>
                    <a:gd name="connsiteX12" fmla="*/ 1410159 w 1434233"/>
                    <a:gd name="connsiteY12" fmla="*/ 1586428 h 1894901"/>
                    <a:gd name="connsiteX13" fmla="*/ 1388126 w 1434233"/>
                    <a:gd name="connsiteY13" fmla="*/ 1784732 h 1894901"/>
                    <a:gd name="connsiteX14" fmla="*/ 1322024 w 1434233"/>
                    <a:gd name="connsiteY14" fmla="*/ 1806766 h 1894901"/>
                    <a:gd name="connsiteX15" fmla="*/ 1288974 w 1434233"/>
                    <a:gd name="connsiteY15" fmla="*/ 1817783 h 1894901"/>
                    <a:gd name="connsiteX16" fmla="*/ 1211856 w 1434233"/>
                    <a:gd name="connsiteY16" fmla="*/ 1839816 h 1894901"/>
                    <a:gd name="connsiteX17" fmla="*/ 1145755 w 1434233"/>
                    <a:gd name="connsiteY17" fmla="*/ 1850833 h 1894901"/>
                    <a:gd name="connsiteX18" fmla="*/ 1079653 w 1434233"/>
                    <a:gd name="connsiteY18" fmla="*/ 1872867 h 1894901"/>
                    <a:gd name="connsiteX19" fmla="*/ 1002535 w 1434233"/>
                    <a:gd name="connsiteY19" fmla="*/ 1894901 h 1894901"/>
                    <a:gd name="connsiteX20" fmla="*/ 242371 w 1434233"/>
                    <a:gd name="connsiteY20" fmla="*/ 1872867 h 1894901"/>
                    <a:gd name="connsiteX21" fmla="*/ 198304 w 1434233"/>
                    <a:gd name="connsiteY21" fmla="*/ 1861850 h 1894901"/>
                    <a:gd name="connsiteX22" fmla="*/ 143220 w 1434233"/>
                    <a:gd name="connsiteY22" fmla="*/ 1850833 h 1894901"/>
                    <a:gd name="connsiteX23" fmla="*/ 110169 w 1434233"/>
                    <a:gd name="connsiteY23" fmla="*/ 1839816 h 1894901"/>
                    <a:gd name="connsiteX24" fmla="*/ 66102 w 1434233"/>
                    <a:gd name="connsiteY24" fmla="*/ 1828800 h 1894901"/>
                    <a:gd name="connsiteX25" fmla="*/ 33051 w 1434233"/>
                    <a:gd name="connsiteY25" fmla="*/ 1795749 h 1894901"/>
                    <a:gd name="connsiteX26" fmla="*/ 11017 w 1434233"/>
                    <a:gd name="connsiteY26" fmla="*/ 1729648 h 1894901"/>
                    <a:gd name="connsiteX27" fmla="*/ 0 w 1434233"/>
                    <a:gd name="connsiteY27" fmla="*/ 1156771 h 1894901"/>
                    <a:gd name="connsiteX28" fmla="*/ 11017 w 1434233"/>
                    <a:gd name="connsiteY28" fmla="*/ 528809 h 1894901"/>
                    <a:gd name="connsiteX29" fmla="*/ 33051 w 1434233"/>
                    <a:gd name="connsiteY29" fmla="*/ 330506 h 1894901"/>
                    <a:gd name="connsiteX30" fmla="*/ 44068 w 1434233"/>
                    <a:gd name="connsiteY30" fmla="*/ 143219 h 1894901"/>
                    <a:gd name="connsiteX31" fmla="*/ 55085 w 1434233"/>
                    <a:gd name="connsiteY31" fmla="*/ 33050 h 1894901"/>
                    <a:gd name="connsiteX32" fmla="*/ 110169 w 1434233"/>
                    <a:gd name="connsiteY32" fmla="*/ 22033 h 1894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34233" h="1894901">
                      <a:moveTo>
                        <a:pt x="22034" y="0"/>
                      </a:moveTo>
                      <a:lnTo>
                        <a:pt x="484743" y="11016"/>
                      </a:lnTo>
                      <a:cubicBezTo>
                        <a:pt x="602359" y="13994"/>
                        <a:pt x="855643" y="12453"/>
                        <a:pt x="1013552" y="33050"/>
                      </a:cubicBezTo>
                      <a:cubicBezTo>
                        <a:pt x="1274558" y="67095"/>
                        <a:pt x="1041501" y="38253"/>
                        <a:pt x="1222873" y="77118"/>
                      </a:cubicBezTo>
                      <a:cubicBezTo>
                        <a:pt x="1248264" y="82559"/>
                        <a:pt x="1274285" y="84462"/>
                        <a:pt x="1299991" y="88134"/>
                      </a:cubicBezTo>
                      <a:cubicBezTo>
                        <a:pt x="1311008" y="91806"/>
                        <a:pt x="1324830" y="90940"/>
                        <a:pt x="1333041" y="99151"/>
                      </a:cubicBezTo>
                      <a:cubicBezTo>
                        <a:pt x="1341252" y="107363"/>
                        <a:pt x="1338865" y="121815"/>
                        <a:pt x="1344058" y="132202"/>
                      </a:cubicBezTo>
                      <a:cubicBezTo>
                        <a:pt x="1349979" y="144045"/>
                        <a:pt x="1360170" y="153410"/>
                        <a:pt x="1366092" y="165253"/>
                      </a:cubicBezTo>
                      <a:cubicBezTo>
                        <a:pt x="1371285" y="175640"/>
                        <a:pt x="1369855" y="189235"/>
                        <a:pt x="1377109" y="198303"/>
                      </a:cubicBezTo>
                      <a:cubicBezTo>
                        <a:pt x="1385380" y="208642"/>
                        <a:pt x="1399142" y="212992"/>
                        <a:pt x="1410159" y="220337"/>
                      </a:cubicBezTo>
                      <a:cubicBezTo>
                        <a:pt x="1413831" y="444347"/>
                        <a:pt x="1415843" y="668390"/>
                        <a:pt x="1421176" y="892366"/>
                      </a:cubicBezTo>
                      <a:cubicBezTo>
                        <a:pt x="1430516" y="1284656"/>
                        <a:pt x="1445173" y="1040403"/>
                        <a:pt x="1421176" y="1520327"/>
                      </a:cubicBezTo>
                      <a:cubicBezTo>
                        <a:pt x="1420060" y="1542637"/>
                        <a:pt x="1412930" y="1564263"/>
                        <a:pt x="1410159" y="1586428"/>
                      </a:cubicBezTo>
                      <a:cubicBezTo>
                        <a:pt x="1401910" y="1652423"/>
                        <a:pt x="1412826" y="1722981"/>
                        <a:pt x="1388126" y="1784732"/>
                      </a:cubicBezTo>
                      <a:cubicBezTo>
                        <a:pt x="1379500" y="1806297"/>
                        <a:pt x="1344058" y="1799421"/>
                        <a:pt x="1322024" y="1806766"/>
                      </a:cubicBezTo>
                      <a:lnTo>
                        <a:pt x="1288974" y="1817783"/>
                      </a:lnTo>
                      <a:cubicBezTo>
                        <a:pt x="1257471" y="1828284"/>
                        <a:pt x="1246443" y="1832899"/>
                        <a:pt x="1211856" y="1839816"/>
                      </a:cubicBezTo>
                      <a:cubicBezTo>
                        <a:pt x="1189952" y="1844197"/>
                        <a:pt x="1167426" y="1845415"/>
                        <a:pt x="1145755" y="1850833"/>
                      </a:cubicBezTo>
                      <a:cubicBezTo>
                        <a:pt x="1123223" y="1856466"/>
                        <a:pt x="1102185" y="1867234"/>
                        <a:pt x="1079653" y="1872867"/>
                      </a:cubicBezTo>
                      <a:cubicBezTo>
                        <a:pt x="1024320" y="1886701"/>
                        <a:pt x="1049950" y="1879096"/>
                        <a:pt x="1002535" y="1894901"/>
                      </a:cubicBezTo>
                      <a:lnTo>
                        <a:pt x="242371" y="1872867"/>
                      </a:lnTo>
                      <a:cubicBezTo>
                        <a:pt x="227258" y="1871951"/>
                        <a:pt x="213085" y="1865135"/>
                        <a:pt x="198304" y="1861850"/>
                      </a:cubicBezTo>
                      <a:cubicBezTo>
                        <a:pt x="180025" y="1857788"/>
                        <a:pt x="161386" y="1855375"/>
                        <a:pt x="143220" y="1850833"/>
                      </a:cubicBezTo>
                      <a:cubicBezTo>
                        <a:pt x="131954" y="1848016"/>
                        <a:pt x="121335" y="1843006"/>
                        <a:pt x="110169" y="1839816"/>
                      </a:cubicBezTo>
                      <a:cubicBezTo>
                        <a:pt x="95611" y="1835657"/>
                        <a:pt x="80791" y="1832472"/>
                        <a:pt x="66102" y="1828800"/>
                      </a:cubicBezTo>
                      <a:cubicBezTo>
                        <a:pt x="55085" y="1817783"/>
                        <a:pt x="40618" y="1809369"/>
                        <a:pt x="33051" y="1795749"/>
                      </a:cubicBezTo>
                      <a:cubicBezTo>
                        <a:pt x="21772" y="1775446"/>
                        <a:pt x="11017" y="1729648"/>
                        <a:pt x="11017" y="1729648"/>
                      </a:cubicBezTo>
                      <a:cubicBezTo>
                        <a:pt x="7345" y="1538689"/>
                        <a:pt x="0" y="1347765"/>
                        <a:pt x="0" y="1156771"/>
                      </a:cubicBezTo>
                      <a:cubicBezTo>
                        <a:pt x="0" y="947418"/>
                        <a:pt x="4951" y="738074"/>
                        <a:pt x="11017" y="528809"/>
                      </a:cubicBezTo>
                      <a:cubicBezTo>
                        <a:pt x="13727" y="435319"/>
                        <a:pt x="19898" y="409426"/>
                        <a:pt x="33051" y="330506"/>
                      </a:cubicBezTo>
                      <a:cubicBezTo>
                        <a:pt x="36723" y="268077"/>
                        <a:pt x="39448" y="205585"/>
                        <a:pt x="44068" y="143219"/>
                      </a:cubicBezTo>
                      <a:cubicBezTo>
                        <a:pt x="46794" y="106414"/>
                        <a:pt x="37412" y="65450"/>
                        <a:pt x="55085" y="33050"/>
                      </a:cubicBezTo>
                      <a:cubicBezTo>
                        <a:pt x="64051" y="16611"/>
                        <a:pt x="110169" y="22033"/>
                        <a:pt x="110169" y="22033"/>
                      </a:cubicBezTo>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grpSp>
              <p:nvGrpSpPr>
                <p:cNvPr id="47" name="Group 18">
                  <a:extLst>
                    <a:ext uri="{FF2B5EF4-FFF2-40B4-BE49-F238E27FC236}">
                      <a16:creationId xmlns:a16="http://schemas.microsoft.com/office/drawing/2014/main" id="{807FC884-CEB4-7606-E96E-214B5DCDD273}"/>
                    </a:ext>
                  </a:extLst>
                </p:cNvPr>
                <p:cNvGrpSpPr/>
                <p:nvPr/>
              </p:nvGrpSpPr>
              <p:grpSpPr>
                <a:xfrm>
                  <a:off x="1875187" y="2339609"/>
                  <a:ext cx="1450143" cy="1882478"/>
                  <a:chOff x="3116931" y="1770077"/>
                  <a:chExt cx="2248573" cy="2918947"/>
                </a:xfrm>
              </p:grpSpPr>
              <p:sp>
                <p:nvSpPr>
                  <p:cNvPr id="49" name="Freeform: Shape 29">
                    <a:extLst>
                      <a:ext uri="{FF2B5EF4-FFF2-40B4-BE49-F238E27FC236}">
                        <a16:creationId xmlns:a16="http://schemas.microsoft.com/office/drawing/2014/main" id="{DE284DEA-056E-FCA1-86A1-DFCDCE2E6B66}"/>
                      </a:ext>
                    </a:extLst>
                  </p:cNvPr>
                  <p:cNvSpPr/>
                  <p:nvPr/>
                </p:nvSpPr>
                <p:spPr>
                  <a:xfrm flipH="1">
                    <a:off x="3116931" y="1795244"/>
                    <a:ext cx="45719" cy="2816603"/>
                  </a:xfrm>
                  <a:custGeom>
                    <a:avLst/>
                    <a:gdLst>
                      <a:gd name="connsiteX0" fmla="*/ 41944 w 41944"/>
                      <a:gd name="connsiteY0" fmla="*/ 0 h 2432807"/>
                      <a:gd name="connsiteX1" fmla="*/ 0 w 41944"/>
                      <a:gd name="connsiteY1" fmla="*/ 2432807 h 2432807"/>
                    </a:gdLst>
                    <a:ahLst/>
                    <a:cxnLst>
                      <a:cxn ang="0">
                        <a:pos x="connsiteX0" y="connsiteY0"/>
                      </a:cxn>
                      <a:cxn ang="0">
                        <a:pos x="connsiteX1" y="connsiteY1"/>
                      </a:cxn>
                    </a:cxnLst>
                    <a:rect l="l" t="t" r="r" b="b"/>
                    <a:pathLst>
                      <a:path w="41944" h="2432807">
                        <a:moveTo>
                          <a:pt x="41944" y="0"/>
                        </a:moveTo>
                        <a:cubicBezTo>
                          <a:pt x="30759" y="962636"/>
                          <a:pt x="19574" y="1925273"/>
                          <a:pt x="0" y="2432807"/>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50" name="Freeform: Shape 30">
                    <a:extLst>
                      <a:ext uri="{FF2B5EF4-FFF2-40B4-BE49-F238E27FC236}">
                        <a16:creationId xmlns:a16="http://schemas.microsoft.com/office/drawing/2014/main" id="{BB237C96-7A31-2005-2566-B70EB0D60ED2}"/>
                      </a:ext>
                    </a:extLst>
                  </p:cNvPr>
                  <p:cNvSpPr/>
                  <p:nvPr/>
                </p:nvSpPr>
                <p:spPr>
                  <a:xfrm>
                    <a:off x="3196206" y="1770077"/>
                    <a:ext cx="1749525" cy="65335"/>
                  </a:xfrm>
                  <a:custGeom>
                    <a:avLst/>
                    <a:gdLst>
                      <a:gd name="connsiteX0" fmla="*/ 0 w 2021746"/>
                      <a:gd name="connsiteY0" fmla="*/ 0 h 75501"/>
                      <a:gd name="connsiteX1" fmla="*/ 134223 w 2021746"/>
                      <a:gd name="connsiteY1" fmla="*/ 8389 h 75501"/>
                      <a:gd name="connsiteX2" fmla="*/ 243280 w 2021746"/>
                      <a:gd name="connsiteY2" fmla="*/ 41945 h 75501"/>
                      <a:gd name="connsiteX3" fmla="*/ 755009 w 2021746"/>
                      <a:gd name="connsiteY3" fmla="*/ 75501 h 75501"/>
                      <a:gd name="connsiteX4" fmla="*/ 1057012 w 2021746"/>
                      <a:gd name="connsiteY4" fmla="*/ 67112 h 75501"/>
                      <a:gd name="connsiteX5" fmla="*/ 1233181 w 2021746"/>
                      <a:gd name="connsiteY5" fmla="*/ 50334 h 75501"/>
                      <a:gd name="connsiteX6" fmla="*/ 1359016 w 2021746"/>
                      <a:gd name="connsiteY6" fmla="*/ 33556 h 75501"/>
                      <a:gd name="connsiteX7" fmla="*/ 2021746 w 2021746"/>
                      <a:gd name="connsiteY7" fmla="*/ 25167 h 75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1746" h="75501">
                        <a:moveTo>
                          <a:pt x="0" y="0"/>
                        </a:moveTo>
                        <a:cubicBezTo>
                          <a:pt x="44741" y="2796"/>
                          <a:pt x="90047" y="772"/>
                          <a:pt x="134223" y="8389"/>
                        </a:cubicBezTo>
                        <a:cubicBezTo>
                          <a:pt x="171704" y="14851"/>
                          <a:pt x="205466" y="37857"/>
                          <a:pt x="243280" y="41945"/>
                        </a:cubicBezTo>
                        <a:cubicBezTo>
                          <a:pt x="413232" y="60318"/>
                          <a:pt x="755009" y="75501"/>
                          <a:pt x="755009" y="75501"/>
                        </a:cubicBezTo>
                        <a:lnTo>
                          <a:pt x="1057012" y="67112"/>
                        </a:lnTo>
                        <a:cubicBezTo>
                          <a:pt x="1069654" y="66574"/>
                          <a:pt x="1216482" y="52338"/>
                          <a:pt x="1233181" y="50334"/>
                        </a:cubicBezTo>
                        <a:cubicBezTo>
                          <a:pt x="1275196" y="45292"/>
                          <a:pt x="1316722" y="34935"/>
                          <a:pt x="1359016" y="33556"/>
                        </a:cubicBezTo>
                        <a:cubicBezTo>
                          <a:pt x="1579826" y="26356"/>
                          <a:pt x="1800818" y="25167"/>
                          <a:pt x="2021746" y="25167"/>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51" name="Freeform: Shape 31">
                    <a:extLst>
                      <a:ext uri="{FF2B5EF4-FFF2-40B4-BE49-F238E27FC236}">
                        <a16:creationId xmlns:a16="http://schemas.microsoft.com/office/drawing/2014/main" id="{01261311-549D-6738-A1CD-A068688B931C}"/>
                      </a:ext>
                    </a:extLst>
                  </p:cNvPr>
                  <p:cNvSpPr/>
                  <p:nvPr/>
                </p:nvSpPr>
                <p:spPr>
                  <a:xfrm>
                    <a:off x="5025005" y="1812022"/>
                    <a:ext cx="327916" cy="293615"/>
                  </a:xfrm>
                  <a:custGeom>
                    <a:avLst/>
                    <a:gdLst>
                      <a:gd name="connsiteX0" fmla="*/ 0 w 327916"/>
                      <a:gd name="connsiteY0" fmla="*/ 0 h 293615"/>
                      <a:gd name="connsiteX1" fmla="*/ 226503 w 327916"/>
                      <a:gd name="connsiteY1" fmla="*/ 201336 h 293615"/>
                      <a:gd name="connsiteX2" fmla="*/ 251670 w 327916"/>
                      <a:gd name="connsiteY2" fmla="*/ 218114 h 293615"/>
                      <a:gd name="connsiteX3" fmla="*/ 268448 w 327916"/>
                      <a:gd name="connsiteY3" fmla="*/ 243281 h 293615"/>
                      <a:gd name="connsiteX4" fmla="*/ 327171 w 327916"/>
                      <a:gd name="connsiteY4" fmla="*/ 285226 h 293615"/>
                      <a:gd name="connsiteX5" fmla="*/ 327171 w 327916"/>
                      <a:gd name="connsiteY5" fmla="*/ 293615 h 29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916" h="293615">
                        <a:moveTo>
                          <a:pt x="0" y="0"/>
                        </a:moveTo>
                        <a:cubicBezTo>
                          <a:pt x="75501" y="67112"/>
                          <a:pt x="150166" y="135177"/>
                          <a:pt x="226503" y="201336"/>
                        </a:cubicBezTo>
                        <a:cubicBezTo>
                          <a:pt x="234122" y="207939"/>
                          <a:pt x="244541" y="210985"/>
                          <a:pt x="251670" y="218114"/>
                        </a:cubicBezTo>
                        <a:cubicBezTo>
                          <a:pt x="258799" y="225243"/>
                          <a:pt x="260703" y="236826"/>
                          <a:pt x="268448" y="243281"/>
                        </a:cubicBezTo>
                        <a:cubicBezTo>
                          <a:pt x="318161" y="284708"/>
                          <a:pt x="287901" y="232865"/>
                          <a:pt x="327171" y="285226"/>
                        </a:cubicBezTo>
                        <a:cubicBezTo>
                          <a:pt x="328849" y="287463"/>
                          <a:pt x="327171" y="290819"/>
                          <a:pt x="327171" y="293615"/>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53" name="Freeform: Shape 32">
                    <a:extLst>
                      <a:ext uri="{FF2B5EF4-FFF2-40B4-BE49-F238E27FC236}">
                        <a16:creationId xmlns:a16="http://schemas.microsoft.com/office/drawing/2014/main" id="{EDCD32A6-35CA-FEA9-D078-3145586DB983}"/>
                      </a:ext>
                    </a:extLst>
                  </p:cNvPr>
                  <p:cNvSpPr/>
                  <p:nvPr/>
                </p:nvSpPr>
                <p:spPr>
                  <a:xfrm>
                    <a:off x="5323560" y="2179040"/>
                    <a:ext cx="41944" cy="2432807"/>
                  </a:xfrm>
                  <a:custGeom>
                    <a:avLst/>
                    <a:gdLst>
                      <a:gd name="connsiteX0" fmla="*/ 41944 w 41944"/>
                      <a:gd name="connsiteY0" fmla="*/ 0 h 2432807"/>
                      <a:gd name="connsiteX1" fmla="*/ 0 w 41944"/>
                      <a:gd name="connsiteY1" fmla="*/ 2432807 h 2432807"/>
                    </a:gdLst>
                    <a:ahLst/>
                    <a:cxnLst>
                      <a:cxn ang="0">
                        <a:pos x="connsiteX0" y="connsiteY0"/>
                      </a:cxn>
                      <a:cxn ang="0">
                        <a:pos x="connsiteX1" y="connsiteY1"/>
                      </a:cxn>
                    </a:cxnLst>
                    <a:rect l="l" t="t" r="r" b="b"/>
                    <a:pathLst>
                      <a:path w="41944" h="2432807">
                        <a:moveTo>
                          <a:pt x="41944" y="0"/>
                        </a:moveTo>
                        <a:cubicBezTo>
                          <a:pt x="30759" y="962636"/>
                          <a:pt x="19574" y="1925273"/>
                          <a:pt x="0" y="2432807"/>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54" name="Freeform: Shape 33">
                    <a:extLst>
                      <a:ext uri="{FF2B5EF4-FFF2-40B4-BE49-F238E27FC236}">
                        <a16:creationId xmlns:a16="http://schemas.microsoft.com/office/drawing/2014/main" id="{67BCE0B1-5431-58F2-CB05-A5B05B05D372}"/>
                      </a:ext>
                    </a:extLst>
                  </p:cNvPr>
                  <p:cNvSpPr/>
                  <p:nvPr/>
                </p:nvSpPr>
                <p:spPr>
                  <a:xfrm flipV="1">
                    <a:off x="3212564" y="4611847"/>
                    <a:ext cx="2061082" cy="77177"/>
                  </a:xfrm>
                  <a:custGeom>
                    <a:avLst/>
                    <a:gdLst>
                      <a:gd name="connsiteX0" fmla="*/ 0 w 2382473"/>
                      <a:gd name="connsiteY0" fmla="*/ 50334 h 50334"/>
                      <a:gd name="connsiteX1" fmla="*/ 453005 w 2382473"/>
                      <a:gd name="connsiteY1" fmla="*/ 41945 h 50334"/>
                      <a:gd name="connsiteX2" fmla="*/ 696286 w 2382473"/>
                      <a:gd name="connsiteY2" fmla="*/ 25167 h 50334"/>
                      <a:gd name="connsiteX3" fmla="*/ 746620 w 2382473"/>
                      <a:gd name="connsiteY3" fmla="*/ 16778 h 50334"/>
                      <a:gd name="connsiteX4" fmla="*/ 1174458 w 2382473"/>
                      <a:gd name="connsiteY4" fmla="*/ 8389 h 50334"/>
                      <a:gd name="connsiteX5" fmla="*/ 1526796 w 2382473"/>
                      <a:gd name="connsiteY5" fmla="*/ 0 h 50334"/>
                      <a:gd name="connsiteX6" fmla="*/ 1996579 w 2382473"/>
                      <a:gd name="connsiteY6" fmla="*/ 8389 h 50334"/>
                      <a:gd name="connsiteX7" fmla="*/ 2248249 w 2382473"/>
                      <a:gd name="connsiteY7" fmla="*/ 16778 h 50334"/>
                      <a:gd name="connsiteX8" fmla="*/ 2382473 w 2382473"/>
                      <a:gd name="connsiteY8" fmla="*/ 25167 h 5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2473" h="50334">
                        <a:moveTo>
                          <a:pt x="0" y="50334"/>
                        </a:moveTo>
                        <a:lnTo>
                          <a:pt x="453005" y="41945"/>
                        </a:lnTo>
                        <a:cubicBezTo>
                          <a:pt x="534238" y="39009"/>
                          <a:pt x="615297" y="32109"/>
                          <a:pt x="696286" y="25167"/>
                        </a:cubicBezTo>
                        <a:cubicBezTo>
                          <a:pt x="713233" y="23714"/>
                          <a:pt x="729621" y="17374"/>
                          <a:pt x="746620" y="16778"/>
                        </a:cubicBezTo>
                        <a:cubicBezTo>
                          <a:pt x="889172" y="11776"/>
                          <a:pt x="1031851" y="11456"/>
                          <a:pt x="1174458" y="8389"/>
                        </a:cubicBezTo>
                        <a:lnTo>
                          <a:pt x="1526796" y="0"/>
                        </a:lnTo>
                        <a:lnTo>
                          <a:pt x="1996579" y="8389"/>
                        </a:lnTo>
                        <a:cubicBezTo>
                          <a:pt x="2080493" y="10340"/>
                          <a:pt x="2164417" y="12586"/>
                          <a:pt x="2248249" y="16778"/>
                        </a:cubicBezTo>
                        <a:cubicBezTo>
                          <a:pt x="2449418" y="26836"/>
                          <a:pt x="2243985" y="25167"/>
                          <a:pt x="2382473" y="25167"/>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55" name="Freeform: Shape 34">
                    <a:extLst>
                      <a:ext uri="{FF2B5EF4-FFF2-40B4-BE49-F238E27FC236}">
                        <a16:creationId xmlns:a16="http://schemas.microsoft.com/office/drawing/2014/main" id="{A7D59822-F63C-E93B-218B-91359827099F}"/>
                      </a:ext>
                    </a:extLst>
                  </p:cNvPr>
                  <p:cNvSpPr/>
                  <p:nvPr/>
                </p:nvSpPr>
                <p:spPr>
                  <a:xfrm>
                    <a:off x="3313651" y="2147582"/>
                    <a:ext cx="1661021" cy="75501"/>
                  </a:xfrm>
                  <a:custGeom>
                    <a:avLst/>
                    <a:gdLst>
                      <a:gd name="connsiteX0" fmla="*/ 0 w 1661021"/>
                      <a:gd name="connsiteY0" fmla="*/ 25167 h 75501"/>
                      <a:gd name="connsiteX1" fmla="*/ 134224 w 1661021"/>
                      <a:gd name="connsiteY1" fmla="*/ 8389 h 75501"/>
                      <a:gd name="connsiteX2" fmla="*/ 176169 w 1661021"/>
                      <a:gd name="connsiteY2" fmla="*/ 0 h 75501"/>
                      <a:gd name="connsiteX3" fmla="*/ 209725 w 1661021"/>
                      <a:gd name="connsiteY3" fmla="*/ 8389 h 75501"/>
                      <a:gd name="connsiteX4" fmla="*/ 260059 w 1661021"/>
                      <a:gd name="connsiteY4" fmla="*/ 41945 h 75501"/>
                      <a:gd name="connsiteX5" fmla="*/ 343949 w 1661021"/>
                      <a:gd name="connsiteY5" fmla="*/ 33556 h 75501"/>
                      <a:gd name="connsiteX6" fmla="*/ 385894 w 1661021"/>
                      <a:gd name="connsiteY6" fmla="*/ 25167 h 75501"/>
                      <a:gd name="connsiteX7" fmla="*/ 419450 w 1661021"/>
                      <a:gd name="connsiteY7" fmla="*/ 16778 h 75501"/>
                      <a:gd name="connsiteX8" fmla="*/ 696287 w 1661021"/>
                      <a:gd name="connsiteY8" fmla="*/ 0 h 75501"/>
                      <a:gd name="connsiteX9" fmla="*/ 872455 w 1661021"/>
                      <a:gd name="connsiteY9" fmla="*/ 8389 h 75501"/>
                      <a:gd name="connsiteX10" fmla="*/ 897622 w 1661021"/>
                      <a:gd name="connsiteY10" fmla="*/ 16778 h 75501"/>
                      <a:gd name="connsiteX11" fmla="*/ 1082180 w 1661021"/>
                      <a:gd name="connsiteY11" fmla="*/ 25167 h 75501"/>
                      <a:gd name="connsiteX12" fmla="*/ 1199626 w 1661021"/>
                      <a:gd name="connsiteY12" fmla="*/ 16778 h 75501"/>
                      <a:gd name="connsiteX13" fmla="*/ 1300294 w 1661021"/>
                      <a:gd name="connsiteY13" fmla="*/ 8389 h 75501"/>
                      <a:gd name="connsiteX14" fmla="*/ 1392573 w 1661021"/>
                      <a:gd name="connsiteY14" fmla="*/ 25167 h 75501"/>
                      <a:gd name="connsiteX15" fmla="*/ 1459685 w 1661021"/>
                      <a:gd name="connsiteY15" fmla="*/ 50334 h 75501"/>
                      <a:gd name="connsiteX16" fmla="*/ 1484852 w 1661021"/>
                      <a:gd name="connsiteY16" fmla="*/ 67112 h 75501"/>
                      <a:gd name="connsiteX17" fmla="*/ 1510019 w 1661021"/>
                      <a:gd name="connsiteY17" fmla="*/ 75501 h 75501"/>
                      <a:gd name="connsiteX18" fmla="*/ 1543575 w 1661021"/>
                      <a:gd name="connsiteY18" fmla="*/ 67112 h 75501"/>
                      <a:gd name="connsiteX19" fmla="*/ 1593909 w 1661021"/>
                      <a:gd name="connsiteY19" fmla="*/ 50334 h 75501"/>
                      <a:gd name="connsiteX20" fmla="*/ 1661021 w 1661021"/>
                      <a:gd name="connsiteY20" fmla="*/ 50334 h 75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61021" h="75501">
                        <a:moveTo>
                          <a:pt x="0" y="25167"/>
                        </a:moveTo>
                        <a:cubicBezTo>
                          <a:pt x="49166" y="19704"/>
                          <a:pt x="86344" y="16369"/>
                          <a:pt x="134224" y="8389"/>
                        </a:cubicBezTo>
                        <a:cubicBezTo>
                          <a:pt x="148289" y="6045"/>
                          <a:pt x="162187" y="2796"/>
                          <a:pt x="176169" y="0"/>
                        </a:cubicBezTo>
                        <a:cubicBezTo>
                          <a:pt x="187354" y="2796"/>
                          <a:pt x="199715" y="2669"/>
                          <a:pt x="209725" y="8389"/>
                        </a:cubicBezTo>
                        <a:cubicBezTo>
                          <a:pt x="297700" y="58661"/>
                          <a:pt x="181483" y="15753"/>
                          <a:pt x="260059" y="41945"/>
                        </a:cubicBezTo>
                        <a:cubicBezTo>
                          <a:pt x="288022" y="39149"/>
                          <a:pt x="316093" y="37270"/>
                          <a:pt x="343949" y="33556"/>
                        </a:cubicBezTo>
                        <a:cubicBezTo>
                          <a:pt x="358082" y="31672"/>
                          <a:pt x="371975" y="28260"/>
                          <a:pt x="385894" y="25167"/>
                        </a:cubicBezTo>
                        <a:cubicBezTo>
                          <a:pt x="397149" y="22666"/>
                          <a:pt x="407958" y="17710"/>
                          <a:pt x="419450" y="16778"/>
                        </a:cubicBezTo>
                        <a:cubicBezTo>
                          <a:pt x="511596" y="9307"/>
                          <a:pt x="604008" y="5593"/>
                          <a:pt x="696287" y="0"/>
                        </a:cubicBezTo>
                        <a:cubicBezTo>
                          <a:pt x="755010" y="2796"/>
                          <a:pt x="813869" y="3507"/>
                          <a:pt x="872455" y="8389"/>
                        </a:cubicBezTo>
                        <a:cubicBezTo>
                          <a:pt x="881267" y="9123"/>
                          <a:pt x="888807" y="16073"/>
                          <a:pt x="897622" y="16778"/>
                        </a:cubicBezTo>
                        <a:cubicBezTo>
                          <a:pt x="959009" y="21689"/>
                          <a:pt x="1020661" y="22371"/>
                          <a:pt x="1082180" y="25167"/>
                        </a:cubicBezTo>
                        <a:lnTo>
                          <a:pt x="1199626" y="16778"/>
                        </a:lnTo>
                        <a:cubicBezTo>
                          <a:pt x="1233199" y="14195"/>
                          <a:pt x="1266622" y="8389"/>
                          <a:pt x="1300294" y="8389"/>
                        </a:cubicBezTo>
                        <a:cubicBezTo>
                          <a:pt x="1311027" y="8389"/>
                          <a:pt x="1378935" y="22439"/>
                          <a:pt x="1392573" y="25167"/>
                        </a:cubicBezTo>
                        <a:cubicBezTo>
                          <a:pt x="1451594" y="64514"/>
                          <a:pt x="1376755" y="19235"/>
                          <a:pt x="1459685" y="50334"/>
                        </a:cubicBezTo>
                        <a:cubicBezTo>
                          <a:pt x="1469125" y="53874"/>
                          <a:pt x="1475834" y="62603"/>
                          <a:pt x="1484852" y="67112"/>
                        </a:cubicBezTo>
                        <a:cubicBezTo>
                          <a:pt x="1492761" y="71067"/>
                          <a:pt x="1501630" y="72705"/>
                          <a:pt x="1510019" y="75501"/>
                        </a:cubicBezTo>
                        <a:cubicBezTo>
                          <a:pt x="1521204" y="72705"/>
                          <a:pt x="1532532" y="70425"/>
                          <a:pt x="1543575" y="67112"/>
                        </a:cubicBezTo>
                        <a:cubicBezTo>
                          <a:pt x="1560515" y="62030"/>
                          <a:pt x="1576223" y="50334"/>
                          <a:pt x="1593909" y="50334"/>
                        </a:cubicBezTo>
                        <a:lnTo>
                          <a:pt x="1661021" y="50334"/>
                        </a:ln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56" name="Freeform: Shape 35">
                    <a:extLst>
                      <a:ext uri="{FF2B5EF4-FFF2-40B4-BE49-F238E27FC236}">
                        <a16:creationId xmlns:a16="http://schemas.microsoft.com/office/drawing/2014/main" id="{78CD13C5-87A7-C8B1-4163-9628D60C47AD}"/>
                      </a:ext>
                    </a:extLst>
                  </p:cNvPr>
                  <p:cNvSpPr/>
                  <p:nvPr/>
                </p:nvSpPr>
                <p:spPr>
                  <a:xfrm>
                    <a:off x="3330429" y="2313497"/>
                    <a:ext cx="864066" cy="33556"/>
                  </a:xfrm>
                  <a:custGeom>
                    <a:avLst/>
                    <a:gdLst>
                      <a:gd name="connsiteX0" fmla="*/ 0 w 864066"/>
                      <a:gd name="connsiteY0" fmla="*/ 0 h 33556"/>
                      <a:gd name="connsiteX1" fmla="*/ 75501 w 864066"/>
                      <a:gd name="connsiteY1" fmla="*/ 16778 h 33556"/>
                      <a:gd name="connsiteX2" fmla="*/ 125835 w 864066"/>
                      <a:gd name="connsiteY2" fmla="*/ 33556 h 33556"/>
                      <a:gd name="connsiteX3" fmla="*/ 176169 w 864066"/>
                      <a:gd name="connsiteY3" fmla="*/ 25167 h 33556"/>
                      <a:gd name="connsiteX4" fmla="*/ 201336 w 864066"/>
                      <a:gd name="connsiteY4" fmla="*/ 16778 h 33556"/>
                      <a:gd name="connsiteX5" fmla="*/ 260059 w 864066"/>
                      <a:gd name="connsiteY5" fmla="*/ 0 h 33556"/>
                      <a:gd name="connsiteX6" fmla="*/ 343949 w 864066"/>
                      <a:gd name="connsiteY6" fmla="*/ 0 h 33556"/>
                      <a:gd name="connsiteX7" fmla="*/ 419450 w 864066"/>
                      <a:gd name="connsiteY7" fmla="*/ 8389 h 33556"/>
                      <a:gd name="connsiteX8" fmla="*/ 453006 w 864066"/>
                      <a:gd name="connsiteY8" fmla="*/ 16778 h 33556"/>
                      <a:gd name="connsiteX9" fmla="*/ 528507 w 864066"/>
                      <a:gd name="connsiteY9" fmla="*/ 0 h 33556"/>
                      <a:gd name="connsiteX10" fmla="*/ 604008 w 864066"/>
                      <a:gd name="connsiteY10" fmla="*/ 16778 h 33556"/>
                      <a:gd name="connsiteX11" fmla="*/ 864066 w 864066"/>
                      <a:gd name="connsiteY11" fmla="*/ 25167 h 33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4066" h="33556">
                        <a:moveTo>
                          <a:pt x="0" y="0"/>
                        </a:moveTo>
                        <a:cubicBezTo>
                          <a:pt x="23948" y="4790"/>
                          <a:pt x="51807" y="9670"/>
                          <a:pt x="75501" y="16778"/>
                        </a:cubicBezTo>
                        <a:cubicBezTo>
                          <a:pt x="92441" y="21860"/>
                          <a:pt x="125835" y="33556"/>
                          <a:pt x="125835" y="33556"/>
                        </a:cubicBezTo>
                        <a:cubicBezTo>
                          <a:pt x="142613" y="30760"/>
                          <a:pt x="159565" y="28857"/>
                          <a:pt x="176169" y="25167"/>
                        </a:cubicBezTo>
                        <a:cubicBezTo>
                          <a:pt x="184801" y="23249"/>
                          <a:pt x="192833" y="19207"/>
                          <a:pt x="201336" y="16778"/>
                        </a:cubicBezTo>
                        <a:cubicBezTo>
                          <a:pt x="275072" y="-4289"/>
                          <a:pt x="199717" y="20114"/>
                          <a:pt x="260059" y="0"/>
                        </a:cubicBezTo>
                        <a:cubicBezTo>
                          <a:pt x="338001" y="19486"/>
                          <a:pt x="241104" y="0"/>
                          <a:pt x="343949" y="0"/>
                        </a:cubicBezTo>
                        <a:cubicBezTo>
                          <a:pt x="369271" y="0"/>
                          <a:pt x="394283" y="5593"/>
                          <a:pt x="419450" y="8389"/>
                        </a:cubicBezTo>
                        <a:cubicBezTo>
                          <a:pt x="430635" y="11185"/>
                          <a:pt x="441476" y="16778"/>
                          <a:pt x="453006" y="16778"/>
                        </a:cubicBezTo>
                        <a:cubicBezTo>
                          <a:pt x="482534" y="16778"/>
                          <a:pt x="502554" y="8651"/>
                          <a:pt x="528507" y="0"/>
                        </a:cubicBezTo>
                        <a:cubicBezTo>
                          <a:pt x="553674" y="5593"/>
                          <a:pt x="578385" y="13931"/>
                          <a:pt x="604008" y="16778"/>
                        </a:cubicBezTo>
                        <a:cubicBezTo>
                          <a:pt x="697657" y="27183"/>
                          <a:pt x="772129" y="25167"/>
                          <a:pt x="864066" y="25167"/>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57" name="Freeform: Shape 36">
                    <a:extLst>
                      <a:ext uri="{FF2B5EF4-FFF2-40B4-BE49-F238E27FC236}">
                        <a16:creationId xmlns:a16="http://schemas.microsoft.com/office/drawing/2014/main" id="{F6050E0A-68D1-50B8-69B6-D5C1F73C04E6}"/>
                      </a:ext>
                    </a:extLst>
                  </p:cNvPr>
                  <p:cNvSpPr/>
                  <p:nvPr/>
                </p:nvSpPr>
                <p:spPr>
                  <a:xfrm>
                    <a:off x="3330430" y="2554796"/>
                    <a:ext cx="1506244" cy="75501"/>
                  </a:xfrm>
                  <a:custGeom>
                    <a:avLst/>
                    <a:gdLst>
                      <a:gd name="connsiteX0" fmla="*/ 0 w 864066"/>
                      <a:gd name="connsiteY0" fmla="*/ 0 h 33556"/>
                      <a:gd name="connsiteX1" fmla="*/ 75501 w 864066"/>
                      <a:gd name="connsiteY1" fmla="*/ 16778 h 33556"/>
                      <a:gd name="connsiteX2" fmla="*/ 125835 w 864066"/>
                      <a:gd name="connsiteY2" fmla="*/ 33556 h 33556"/>
                      <a:gd name="connsiteX3" fmla="*/ 176169 w 864066"/>
                      <a:gd name="connsiteY3" fmla="*/ 25167 h 33556"/>
                      <a:gd name="connsiteX4" fmla="*/ 201336 w 864066"/>
                      <a:gd name="connsiteY4" fmla="*/ 16778 h 33556"/>
                      <a:gd name="connsiteX5" fmla="*/ 260059 w 864066"/>
                      <a:gd name="connsiteY5" fmla="*/ 0 h 33556"/>
                      <a:gd name="connsiteX6" fmla="*/ 343949 w 864066"/>
                      <a:gd name="connsiteY6" fmla="*/ 0 h 33556"/>
                      <a:gd name="connsiteX7" fmla="*/ 419450 w 864066"/>
                      <a:gd name="connsiteY7" fmla="*/ 8389 h 33556"/>
                      <a:gd name="connsiteX8" fmla="*/ 453006 w 864066"/>
                      <a:gd name="connsiteY8" fmla="*/ 16778 h 33556"/>
                      <a:gd name="connsiteX9" fmla="*/ 528507 w 864066"/>
                      <a:gd name="connsiteY9" fmla="*/ 0 h 33556"/>
                      <a:gd name="connsiteX10" fmla="*/ 604008 w 864066"/>
                      <a:gd name="connsiteY10" fmla="*/ 16778 h 33556"/>
                      <a:gd name="connsiteX11" fmla="*/ 864066 w 864066"/>
                      <a:gd name="connsiteY11" fmla="*/ 25167 h 33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4066" h="33556">
                        <a:moveTo>
                          <a:pt x="0" y="0"/>
                        </a:moveTo>
                        <a:cubicBezTo>
                          <a:pt x="23948" y="4790"/>
                          <a:pt x="51807" y="9670"/>
                          <a:pt x="75501" y="16778"/>
                        </a:cubicBezTo>
                        <a:cubicBezTo>
                          <a:pt x="92441" y="21860"/>
                          <a:pt x="125835" y="33556"/>
                          <a:pt x="125835" y="33556"/>
                        </a:cubicBezTo>
                        <a:cubicBezTo>
                          <a:pt x="142613" y="30760"/>
                          <a:pt x="159565" y="28857"/>
                          <a:pt x="176169" y="25167"/>
                        </a:cubicBezTo>
                        <a:cubicBezTo>
                          <a:pt x="184801" y="23249"/>
                          <a:pt x="192833" y="19207"/>
                          <a:pt x="201336" y="16778"/>
                        </a:cubicBezTo>
                        <a:cubicBezTo>
                          <a:pt x="275072" y="-4289"/>
                          <a:pt x="199717" y="20114"/>
                          <a:pt x="260059" y="0"/>
                        </a:cubicBezTo>
                        <a:cubicBezTo>
                          <a:pt x="338001" y="19486"/>
                          <a:pt x="241104" y="0"/>
                          <a:pt x="343949" y="0"/>
                        </a:cubicBezTo>
                        <a:cubicBezTo>
                          <a:pt x="369271" y="0"/>
                          <a:pt x="394283" y="5593"/>
                          <a:pt x="419450" y="8389"/>
                        </a:cubicBezTo>
                        <a:cubicBezTo>
                          <a:pt x="430635" y="11185"/>
                          <a:pt x="441476" y="16778"/>
                          <a:pt x="453006" y="16778"/>
                        </a:cubicBezTo>
                        <a:cubicBezTo>
                          <a:pt x="482534" y="16778"/>
                          <a:pt x="502554" y="8651"/>
                          <a:pt x="528507" y="0"/>
                        </a:cubicBezTo>
                        <a:cubicBezTo>
                          <a:pt x="553674" y="5593"/>
                          <a:pt x="578385" y="13931"/>
                          <a:pt x="604008" y="16778"/>
                        </a:cubicBezTo>
                        <a:cubicBezTo>
                          <a:pt x="697657" y="27183"/>
                          <a:pt x="772129" y="25167"/>
                          <a:pt x="864066" y="25167"/>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59" name="Freeform: Shape 37">
                    <a:extLst>
                      <a:ext uri="{FF2B5EF4-FFF2-40B4-BE49-F238E27FC236}">
                        <a16:creationId xmlns:a16="http://schemas.microsoft.com/office/drawing/2014/main" id="{754A9A01-2E43-FEC0-313E-A6D986573CA3}"/>
                      </a:ext>
                    </a:extLst>
                  </p:cNvPr>
                  <p:cNvSpPr/>
                  <p:nvPr/>
                </p:nvSpPr>
                <p:spPr>
                  <a:xfrm>
                    <a:off x="3343275" y="2792335"/>
                    <a:ext cx="1654969" cy="93661"/>
                  </a:xfrm>
                  <a:custGeom>
                    <a:avLst/>
                    <a:gdLst>
                      <a:gd name="connsiteX0" fmla="*/ 0 w 1654969"/>
                      <a:gd name="connsiteY0" fmla="*/ 61913 h 93661"/>
                      <a:gd name="connsiteX1" fmla="*/ 26194 w 1654969"/>
                      <a:gd name="connsiteY1" fmla="*/ 47625 h 93661"/>
                      <a:gd name="connsiteX2" fmla="*/ 38100 w 1654969"/>
                      <a:gd name="connsiteY2" fmla="*/ 45244 h 93661"/>
                      <a:gd name="connsiteX3" fmla="*/ 59531 w 1654969"/>
                      <a:gd name="connsiteY3" fmla="*/ 35719 h 93661"/>
                      <a:gd name="connsiteX4" fmla="*/ 73819 w 1654969"/>
                      <a:gd name="connsiteY4" fmla="*/ 33338 h 93661"/>
                      <a:gd name="connsiteX5" fmla="*/ 100013 w 1654969"/>
                      <a:gd name="connsiteY5" fmla="*/ 42863 h 93661"/>
                      <a:gd name="connsiteX6" fmla="*/ 123825 w 1654969"/>
                      <a:gd name="connsiteY6" fmla="*/ 57150 h 93661"/>
                      <a:gd name="connsiteX7" fmla="*/ 133350 w 1654969"/>
                      <a:gd name="connsiteY7" fmla="*/ 66675 h 93661"/>
                      <a:gd name="connsiteX8" fmla="*/ 157163 w 1654969"/>
                      <a:gd name="connsiteY8" fmla="*/ 83344 h 93661"/>
                      <a:gd name="connsiteX9" fmla="*/ 164306 w 1654969"/>
                      <a:gd name="connsiteY9" fmla="*/ 85725 h 93661"/>
                      <a:gd name="connsiteX10" fmla="*/ 216694 w 1654969"/>
                      <a:gd name="connsiteY10" fmla="*/ 88107 h 93661"/>
                      <a:gd name="connsiteX11" fmla="*/ 230981 w 1654969"/>
                      <a:gd name="connsiteY11" fmla="*/ 83344 h 93661"/>
                      <a:gd name="connsiteX12" fmla="*/ 302419 w 1654969"/>
                      <a:gd name="connsiteY12" fmla="*/ 76200 h 93661"/>
                      <a:gd name="connsiteX13" fmla="*/ 354806 w 1654969"/>
                      <a:gd name="connsiteY13" fmla="*/ 71438 h 93661"/>
                      <a:gd name="connsiteX14" fmla="*/ 457200 w 1654969"/>
                      <a:gd name="connsiteY14" fmla="*/ 69057 h 93661"/>
                      <a:gd name="connsiteX15" fmla="*/ 464344 w 1654969"/>
                      <a:gd name="connsiteY15" fmla="*/ 76200 h 93661"/>
                      <a:gd name="connsiteX16" fmla="*/ 478631 w 1654969"/>
                      <a:gd name="connsiteY16" fmla="*/ 80963 h 93661"/>
                      <a:gd name="connsiteX17" fmla="*/ 495300 w 1654969"/>
                      <a:gd name="connsiteY17" fmla="*/ 85725 h 93661"/>
                      <a:gd name="connsiteX18" fmla="*/ 535781 w 1654969"/>
                      <a:gd name="connsiteY18" fmla="*/ 83344 h 93661"/>
                      <a:gd name="connsiteX19" fmla="*/ 588169 w 1654969"/>
                      <a:gd name="connsiteY19" fmla="*/ 76200 h 93661"/>
                      <a:gd name="connsiteX20" fmla="*/ 597694 w 1654969"/>
                      <a:gd name="connsiteY20" fmla="*/ 73819 h 93661"/>
                      <a:gd name="connsiteX21" fmla="*/ 623888 w 1654969"/>
                      <a:gd name="connsiteY21" fmla="*/ 61913 h 93661"/>
                      <a:gd name="connsiteX22" fmla="*/ 650081 w 1654969"/>
                      <a:gd name="connsiteY22" fmla="*/ 52388 h 93661"/>
                      <a:gd name="connsiteX23" fmla="*/ 664369 w 1654969"/>
                      <a:gd name="connsiteY23" fmla="*/ 45244 h 93661"/>
                      <a:gd name="connsiteX24" fmla="*/ 688181 w 1654969"/>
                      <a:gd name="connsiteY24" fmla="*/ 38100 h 93661"/>
                      <a:gd name="connsiteX25" fmla="*/ 723900 w 1654969"/>
                      <a:gd name="connsiteY25" fmla="*/ 40482 h 93661"/>
                      <a:gd name="connsiteX26" fmla="*/ 731044 w 1654969"/>
                      <a:gd name="connsiteY26" fmla="*/ 45244 h 93661"/>
                      <a:gd name="connsiteX27" fmla="*/ 742950 w 1654969"/>
                      <a:gd name="connsiteY27" fmla="*/ 47625 h 93661"/>
                      <a:gd name="connsiteX28" fmla="*/ 795338 w 1654969"/>
                      <a:gd name="connsiteY28" fmla="*/ 50007 h 93661"/>
                      <a:gd name="connsiteX29" fmla="*/ 838200 w 1654969"/>
                      <a:gd name="connsiteY29" fmla="*/ 38100 h 93661"/>
                      <a:gd name="connsiteX30" fmla="*/ 852488 w 1654969"/>
                      <a:gd name="connsiteY30" fmla="*/ 33338 h 93661"/>
                      <a:gd name="connsiteX31" fmla="*/ 881063 w 1654969"/>
                      <a:gd name="connsiteY31" fmla="*/ 19050 h 93661"/>
                      <a:gd name="connsiteX32" fmla="*/ 892969 w 1654969"/>
                      <a:gd name="connsiteY32" fmla="*/ 14288 h 93661"/>
                      <a:gd name="connsiteX33" fmla="*/ 912019 w 1654969"/>
                      <a:gd name="connsiteY33" fmla="*/ 11907 h 93661"/>
                      <a:gd name="connsiteX34" fmla="*/ 950119 w 1654969"/>
                      <a:gd name="connsiteY34" fmla="*/ 9525 h 93661"/>
                      <a:gd name="connsiteX35" fmla="*/ 954881 w 1654969"/>
                      <a:gd name="connsiteY35" fmla="*/ 19050 h 93661"/>
                      <a:gd name="connsiteX36" fmla="*/ 962025 w 1654969"/>
                      <a:gd name="connsiteY36" fmla="*/ 23813 h 93661"/>
                      <a:gd name="connsiteX37" fmla="*/ 964406 w 1654969"/>
                      <a:gd name="connsiteY37" fmla="*/ 30957 h 93661"/>
                      <a:gd name="connsiteX38" fmla="*/ 992981 w 1654969"/>
                      <a:gd name="connsiteY38" fmla="*/ 47625 h 93661"/>
                      <a:gd name="connsiteX39" fmla="*/ 1071563 w 1654969"/>
                      <a:gd name="connsiteY39" fmla="*/ 35719 h 93661"/>
                      <a:gd name="connsiteX40" fmla="*/ 1083469 w 1654969"/>
                      <a:gd name="connsiteY40" fmla="*/ 33338 h 93661"/>
                      <a:gd name="connsiteX41" fmla="*/ 1112044 w 1654969"/>
                      <a:gd name="connsiteY41" fmla="*/ 26194 h 93661"/>
                      <a:gd name="connsiteX42" fmla="*/ 1147763 w 1654969"/>
                      <a:gd name="connsiteY42" fmla="*/ 30957 h 93661"/>
                      <a:gd name="connsiteX43" fmla="*/ 1154906 w 1654969"/>
                      <a:gd name="connsiteY43" fmla="*/ 35719 h 93661"/>
                      <a:gd name="connsiteX44" fmla="*/ 1164431 w 1654969"/>
                      <a:gd name="connsiteY44" fmla="*/ 42863 h 93661"/>
                      <a:gd name="connsiteX45" fmla="*/ 1188244 w 1654969"/>
                      <a:gd name="connsiteY45" fmla="*/ 57150 h 93661"/>
                      <a:gd name="connsiteX46" fmla="*/ 1228725 w 1654969"/>
                      <a:gd name="connsiteY46" fmla="*/ 54769 h 93661"/>
                      <a:gd name="connsiteX47" fmla="*/ 1266825 w 1654969"/>
                      <a:gd name="connsiteY47" fmla="*/ 42863 h 93661"/>
                      <a:gd name="connsiteX48" fmla="*/ 1297781 w 1654969"/>
                      <a:gd name="connsiteY48" fmla="*/ 35719 h 93661"/>
                      <a:gd name="connsiteX49" fmla="*/ 1321594 w 1654969"/>
                      <a:gd name="connsiteY49" fmla="*/ 26194 h 93661"/>
                      <a:gd name="connsiteX50" fmla="*/ 1345406 w 1654969"/>
                      <a:gd name="connsiteY50" fmla="*/ 19050 h 93661"/>
                      <a:gd name="connsiteX51" fmla="*/ 1404938 w 1654969"/>
                      <a:gd name="connsiteY51" fmla="*/ 0 h 93661"/>
                      <a:gd name="connsiteX52" fmla="*/ 1419225 w 1654969"/>
                      <a:gd name="connsiteY52" fmla="*/ 2382 h 93661"/>
                      <a:gd name="connsiteX53" fmla="*/ 1426369 w 1654969"/>
                      <a:gd name="connsiteY53" fmla="*/ 19050 h 93661"/>
                      <a:gd name="connsiteX54" fmla="*/ 1433513 w 1654969"/>
                      <a:gd name="connsiteY54" fmla="*/ 26194 h 93661"/>
                      <a:gd name="connsiteX55" fmla="*/ 1459706 w 1654969"/>
                      <a:gd name="connsiteY55" fmla="*/ 23813 h 93661"/>
                      <a:gd name="connsiteX56" fmla="*/ 1469231 w 1654969"/>
                      <a:gd name="connsiteY56" fmla="*/ 16669 h 93661"/>
                      <a:gd name="connsiteX57" fmla="*/ 1483519 w 1654969"/>
                      <a:gd name="connsiteY57" fmla="*/ 11907 h 93661"/>
                      <a:gd name="connsiteX58" fmla="*/ 1507331 w 1654969"/>
                      <a:gd name="connsiteY58" fmla="*/ 9525 h 93661"/>
                      <a:gd name="connsiteX59" fmla="*/ 1654969 w 1654969"/>
                      <a:gd name="connsiteY59" fmla="*/ 4763 h 9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654969" h="93661">
                        <a:moveTo>
                          <a:pt x="0" y="61913"/>
                        </a:moveTo>
                        <a:cubicBezTo>
                          <a:pt x="502" y="61626"/>
                          <a:pt x="21623" y="49149"/>
                          <a:pt x="26194" y="47625"/>
                        </a:cubicBezTo>
                        <a:cubicBezTo>
                          <a:pt x="30034" y="46345"/>
                          <a:pt x="34131" y="46038"/>
                          <a:pt x="38100" y="45244"/>
                        </a:cubicBezTo>
                        <a:cubicBezTo>
                          <a:pt x="44283" y="42153"/>
                          <a:pt x="52215" y="37345"/>
                          <a:pt x="59531" y="35719"/>
                        </a:cubicBezTo>
                        <a:cubicBezTo>
                          <a:pt x="64244" y="34672"/>
                          <a:pt x="69056" y="34132"/>
                          <a:pt x="73819" y="33338"/>
                        </a:cubicBezTo>
                        <a:cubicBezTo>
                          <a:pt x="98665" y="36887"/>
                          <a:pt x="82994" y="31922"/>
                          <a:pt x="100013" y="42863"/>
                        </a:cubicBezTo>
                        <a:cubicBezTo>
                          <a:pt x="107799" y="47868"/>
                          <a:pt x="123825" y="57150"/>
                          <a:pt x="123825" y="57150"/>
                        </a:cubicBezTo>
                        <a:cubicBezTo>
                          <a:pt x="127934" y="69477"/>
                          <a:pt x="122891" y="60698"/>
                          <a:pt x="133350" y="66675"/>
                        </a:cubicBezTo>
                        <a:cubicBezTo>
                          <a:pt x="140960" y="71024"/>
                          <a:pt x="148939" y="80603"/>
                          <a:pt x="157163" y="83344"/>
                        </a:cubicBezTo>
                        <a:lnTo>
                          <a:pt x="164306" y="85725"/>
                        </a:lnTo>
                        <a:cubicBezTo>
                          <a:pt x="183235" y="98345"/>
                          <a:pt x="172712" y="93385"/>
                          <a:pt x="216694" y="88107"/>
                        </a:cubicBezTo>
                        <a:cubicBezTo>
                          <a:pt x="221678" y="87509"/>
                          <a:pt x="226035" y="84204"/>
                          <a:pt x="230981" y="83344"/>
                        </a:cubicBezTo>
                        <a:cubicBezTo>
                          <a:pt x="255159" y="79139"/>
                          <a:pt x="278163" y="78279"/>
                          <a:pt x="302419" y="76200"/>
                        </a:cubicBezTo>
                        <a:lnTo>
                          <a:pt x="354806" y="71438"/>
                        </a:lnTo>
                        <a:cubicBezTo>
                          <a:pt x="397363" y="62926"/>
                          <a:pt x="393036" y="61928"/>
                          <a:pt x="457200" y="69057"/>
                        </a:cubicBezTo>
                        <a:cubicBezTo>
                          <a:pt x="460547" y="69429"/>
                          <a:pt x="461400" y="74565"/>
                          <a:pt x="464344" y="76200"/>
                        </a:cubicBezTo>
                        <a:cubicBezTo>
                          <a:pt x="468732" y="78638"/>
                          <a:pt x="473869" y="79375"/>
                          <a:pt x="478631" y="80963"/>
                        </a:cubicBezTo>
                        <a:cubicBezTo>
                          <a:pt x="488872" y="84377"/>
                          <a:pt x="483350" y="82738"/>
                          <a:pt x="495300" y="85725"/>
                        </a:cubicBezTo>
                        <a:cubicBezTo>
                          <a:pt x="508794" y="84931"/>
                          <a:pt x="522320" y="84568"/>
                          <a:pt x="535781" y="83344"/>
                        </a:cubicBezTo>
                        <a:cubicBezTo>
                          <a:pt x="543500" y="82642"/>
                          <a:pt x="574525" y="78929"/>
                          <a:pt x="588169" y="76200"/>
                        </a:cubicBezTo>
                        <a:cubicBezTo>
                          <a:pt x="591378" y="75558"/>
                          <a:pt x="594519" y="74613"/>
                          <a:pt x="597694" y="73819"/>
                        </a:cubicBezTo>
                        <a:cubicBezTo>
                          <a:pt x="621734" y="59394"/>
                          <a:pt x="596717" y="73234"/>
                          <a:pt x="623888" y="61913"/>
                        </a:cubicBezTo>
                        <a:cubicBezTo>
                          <a:pt x="648686" y="51581"/>
                          <a:pt x="627716" y="56861"/>
                          <a:pt x="650081" y="52388"/>
                        </a:cubicBezTo>
                        <a:cubicBezTo>
                          <a:pt x="654844" y="50007"/>
                          <a:pt x="659317" y="46928"/>
                          <a:pt x="664369" y="45244"/>
                        </a:cubicBezTo>
                        <a:cubicBezTo>
                          <a:pt x="699942" y="33386"/>
                          <a:pt x="661262" y="51561"/>
                          <a:pt x="688181" y="38100"/>
                        </a:cubicBezTo>
                        <a:cubicBezTo>
                          <a:pt x="700087" y="38894"/>
                          <a:pt x="712130" y="38520"/>
                          <a:pt x="723900" y="40482"/>
                        </a:cubicBezTo>
                        <a:cubicBezTo>
                          <a:pt x="726723" y="40953"/>
                          <a:pt x="728364" y="44239"/>
                          <a:pt x="731044" y="45244"/>
                        </a:cubicBezTo>
                        <a:cubicBezTo>
                          <a:pt x="734834" y="46665"/>
                          <a:pt x="738981" y="46831"/>
                          <a:pt x="742950" y="47625"/>
                        </a:cubicBezTo>
                        <a:cubicBezTo>
                          <a:pt x="761455" y="59962"/>
                          <a:pt x="753593" y="56777"/>
                          <a:pt x="795338" y="50007"/>
                        </a:cubicBezTo>
                        <a:cubicBezTo>
                          <a:pt x="809975" y="47633"/>
                          <a:pt x="823965" y="42252"/>
                          <a:pt x="838200" y="38100"/>
                        </a:cubicBezTo>
                        <a:cubicBezTo>
                          <a:pt x="843019" y="36694"/>
                          <a:pt x="847900" y="35377"/>
                          <a:pt x="852488" y="33338"/>
                        </a:cubicBezTo>
                        <a:cubicBezTo>
                          <a:pt x="862220" y="29013"/>
                          <a:pt x="871175" y="23005"/>
                          <a:pt x="881063" y="19050"/>
                        </a:cubicBezTo>
                        <a:cubicBezTo>
                          <a:pt x="885032" y="17463"/>
                          <a:pt x="888804" y="15249"/>
                          <a:pt x="892969" y="14288"/>
                        </a:cubicBezTo>
                        <a:cubicBezTo>
                          <a:pt x="899205" y="12849"/>
                          <a:pt x="905669" y="12701"/>
                          <a:pt x="912019" y="11907"/>
                        </a:cubicBezTo>
                        <a:cubicBezTo>
                          <a:pt x="924213" y="8858"/>
                          <a:pt x="937347" y="3139"/>
                          <a:pt x="950119" y="9525"/>
                        </a:cubicBezTo>
                        <a:cubicBezTo>
                          <a:pt x="953294" y="11112"/>
                          <a:pt x="952609" y="16323"/>
                          <a:pt x="954881" y="19050"/>
                        </a:cubicBezTo>
                        <a:cubicBezTo>
                          <a:pt x="956713" y="21249"/>
                          <a:pt x="959644" y="22225"/>
                          <a:pt x="962025" y="23813"/>
                        </a:cubicBezTo>
                        <a:cubicBezTo>
                          <a:pt x="962819" y="26194"/>
                          <a:pt x="962631" y="29182"/>
                          <a:pt x="964406" y="30957"/>
                        </a:cubicBezTo>
                        <a:cubicBezTo>
                          <a:pt x="978851" y="45402"/>
                          <a:pt x="978734" y="44064"/>
                          <a:pt x="992981" y="47625"/>
                        </a:cubicBezTo>
                        <a:cubicBezTo>
                          <a:pt x="1079402" y="37256"/>
                          <a:pt x="1026446" y="46131"/>
                          <a:pt x="1071563" y="35719"/>
                        </a:cubicBezTo>
                        <a:cubicBezTo>
                          <a:pt x="1075507" y="34809"/>
                          <a:pt x="1079529" y="34265"/>
                          <a:pt x="1083469" y="33338"/>
                        </a:cubicBezTo>
                        <a:cubicBezTo>
                          <a:pt x="1093026" y="31089"/>
                          <a:pt x="1112044" y="26194"/>
                          <a:pt x="1112044" y="26194"/>
                        </a:cubicBezTo>
                        <a:cubicBezTo>
                          <a:pt x="1123950" y="27782"/>
                          <a:pt x="1136037" y="28351"/>
                          <a:pt x="1147763" y="30957"/>
                        </a:cubicBezTo>
                        <a:cubicBezTo>
                          <a:pt x="1150556" y="31578"/>
                          <a:pt x="1152577" y="34056"/>
                          <a:pt x="1154906" y="35719"/>
                        </a:cubicBezTo>
                        <a:cubicBezTo>
                          <a:pt x="1158136" y="38026"/>
                          <a:pt x="1161180" y="40587"/>
                          <a:pt x="1164431" y="42863"/>
                        </a:cubicBezTo>
                        <a:cubicBezTo>
                          <a:pt x="1178798" y="52920"/>
                          <a:pt x="1175382" y="50720"/>
                          <a:pt x="1188244" y="57150"/>
                        </a:cubicBezTo>
                        <a:cubicBezTo>
                          <a:pt x="1201738" y="56356"/>
                          <a:pt x="1215304" y="56379"/>
                          <a:pt x="1228725" y="54769"/>
                        </a:cubicBezTo>
                        <a:cubicBezTo>
                          <a:pt x="1247345" y="52535"/>
                          <a:pt x="1248909" y="47982"/>
                          <a:pt x="1266825" y="42863"/>
                        </a:cubicBezTo>
                        <a:cubicBezTo>
                          <a:pt x="1277007" y="39954"/>
                          <a:pt x="1287650" y="38802"/>
                          <a:pt x="1297781" y="35719"/>
                        </a:cubicBezTo>
                        <a:cubicBezTo>
                          <a:pt x="1305960" y="33230"/>
                          <a:pt x="1313525" y="29018"/>
                          <a:pt x="1321594" y="26194"/>
                        </a:cubicBezTo>
                        <a:cubicBezTo>
                          <a:pt x="1329416" y="23456"/>
                          <a:pt x="1337572" y="21751"/>
                          <a:pt x="1345406" y="19050"/>
                        </a:cubicBezTo>
                        <a:cubicBezTo>
                          <a:pt x="1401771" y="-386"/>
                          <a:pt x="1372817" y="5355"/>
                          <a:pt x="1404938" y="0"/>
                        </a:cubicBezTo>
                        <a:cubicBezTo>
                          <a:pt x="1409700" y="794"/>
                          <a:pt x="1415131" y="-177"/>
                          <a:pt x="1419225" y="2382"/>
                        </a:cubicBezTo>
                        <a:cubicBezTo>
                          <a:pt x="1424359" y="5591"/>
                          <a:pt x="1423397" y="14592"/>
                          <a:pt x="1426369" y="19050"/>
                        </a:cubicBezTo>
                        <a:cubicBezTo>
                          <a:pt x="1428237" y="21852"/>
                          <a:pt x="1431132" y="23813"/>
                          <a:pt x="1433513" y="26194"/>
                        </a:cubicBezTo>
                        <a:cubicBezTo>
                          <a:pt x="1442244" y="25400"/>
                          <a:pt x="1451235" y="26072"/>
                          <a:pt x="1459706" y="23813"/>
                        </a:cubicBezTo>
                        <a:cubicBezTo>
                          <a:pt x="1463541" y="22790"/>
                          <a:pt x="1465681" y="18444"/>
                          <a:pt x="1469231" y="16669"/>
                        </a:cubicBezTo>
                        <a:cubicBezTo>
                          <a:pt x="1473721" y="14424"/>
                          <a:pt x="1478585" y="12832"/>
                          <a:pt x="1483519" y="11907"/>
                        </a:cubicBezTo>
                        <a:cubicBezTo>
                          <a:pt x="1491359" y="10437"/>
                          <a:pt x="1499403" y="10406"/>
                          <a:pt x="1507331" y="9525"/>
                        </a:cubicBezTo>
                        <a:cubicBezTo>
                          <a:pt x="1587743" y="590"/>
                          <a:pt x="1522513" y="4763"/>
                          <a:pt x="1654969" y="4763"/>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60" name="Freeform: Shape 38">
                    <a:extLst>
                      <a:ext uri="{FF2B5EF4-FFF2-40B4-BE49-F238E27FC236}">
                        <a16:creationId xmlns:a16="http://schemas.microsoft.com/office/drawing/2014/main" id="{6AA990D9-31CC-56BE-FF7A-95DFB7CDF7C3}"/>
                      </a:ext>
                    </a:extLst>
                  </p:cNvPr>
                  <p:cNvSpPr/>
                  <p:nvPr/>
                </p:nvSpPr>
                <p:spPr>
                  <a:xfrm>
                    <a:off x="3378994" y="3046981"/>
                    <a:ext cx="907256" cy="33337"/>
                  </a:xfrm>
                  <a:custGeom>
                    <a:avLst/>
                    <a:gdLst>
                      <a:gd name="connsiteX0" fmla="*/ 0 w 907256"/>
                      <a:gd name="connsiteY0" fmla="*/ 0 h 33337"/>
                      <a:gd name="connsiteX1" fmla="*/ 102394 w 907256"/>
                      <a:gd name="connsiteY1" fmla="*/ 21431 h 33337"/>
                      <a:gd name="connsiteX2" fmla="*/ 207169 w 907256"/>
                      <a:gd name="connsiteY2" fmla="*/ 16669 h 33337"/>
                      <a:gd name="connsiteX3" fmla="*/ 226219 w 907256"/>
                      <a:gd name="connsiteY3" fmla="*/ 11906 h 33337"/>
                      <a:gd name="connsiteX4" fmla="*/ 254794 w 907256"/>
                      <a:gd name="connsiteY4" fmla="*/ 7144 h 33337"/>
                      <a:gd name="connsiteX5" fmla="*/ 266700 w 907256"/>
                      <a:gd name="connsiteY5" fmla="*/ 11906 h 33337"/>
                      <a:gd name="connsiteX6" fmla="*/ 283369 w 907256"/>
                      <a:gd name="connsiteY6" fmla="*/ 26194 h 33337"/>
                      <a:gd name="connsiteX7" fmla="*/ 300037 w 907256"/>
                      <a:gd name="connsiteY7" fmla="*/ 30956 h 33337"/>
                      <a:gd name="connsiteX8" fmla="*/ 411956 w 907256"/>
                      <a:gd name="connsiteY8" fmla="*/ 26194 h 33337"/>
                      <a:gd name="connsiteX9" fmla="*/ 488156 w 907256"/>
                      <a:gd name="connsiteY9" fmla="*/ 16669 h 33337"/>
                      <a:gd name="connsiteX10" fmla="*/ 535781 w 907256"/>
                      <a:gd name="connsiteY10" fmla="*/ 14287 h 33337"/>
                      <a:gd name="connsiteX11" fmla="*/ 626269 w 907256"/>
                      <a:gd name="connsiteY11" fmla="*/ 16669 h 33337"/>
                      <a:gd name="connsiteX12" fmla="*/ 638175 w 907256"/>
                      <a:gd name="connsiteY12" fmla="*/ 21431 h 33337"/>
                      <a:gd name="connsiteX13" fmla="*/ 645319 w 907256"/>
                      <a:gd name="connsiteY13" fmla="*/ 23812 h 33337"/>
                      <a:gd name="connsiteX14" fmla="*/ 652462 w 907256"/>
                      <a:gd name="connsiteY14" fmla="*/ 28575 h 33337"/>
                      <a:gd name="connsiteX15" fmla="*/ 669131 w 907256"/>
                      <a:gd name="connsiteY15" fmla="*/ 33337 h 33337"/>
                      <a:gd name="connsiteX16" fmla="*/ 742950 w 907256"/>
                      <a:gd name="connsiteY16" fmla="*/ 28575 h 33337"/>
                      <a:gd name="connsiteX17" fmla="*/ 778669 w 907256"/>
                      <a:gd name="connsiteY17" fmla="*/ 19050 h 33337"/>
                      <a:gd name="connsiteX18" fmla="*/ 833437 w 907256"/>
                      <a:gd name="connsiteY18" fmla="*/ 11906 h 33337"/>
                      <a:gd name="connsiteX19" fmla="*/ 907256 w 907256"/>
                      <a:gd name="connsiteY19" fmla="*/ 16669 h 3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7256" h="33337">
                        <a:moveTo>
                          <a:pt x="0" y="0"/>
                        </a:moveTo>
                        <a:cubicBezTo>
                          <a:pt x="34131" y="7144"/>
                          <a:pt x="67635" y="18634"/>
                          <a:pt x="102394" y="21431"/>
                        </a:cubicBezTo>
                        <a:cubicBezTo>
                          <a:pt x="137242" y="24235"/>
                          <a:pt x="172311" y="19350"/>
                          <a:pt x="207169" y="16669"/>
                        </a:cubicBezTo>
                        <a:cubicBezTo>
                          <a:pt x="213695" y="16167"/>
                          <a:pt x="219841" y="13378"/>
                          <a:pt x="226219" y="11906"/>
                        </a:cubicBezTo>
                        <a:cubicBezTo>
                          <a:pt x="237532" y="9295"/>
                          <a:pt x="242574" y="8890"/>
                          <a:pt x="254794" y="7144"/>
                        </a:cubicBezTo>
                        <a:cubicBezTo>
                          <a:pt x="258763" y="8731"/>
                          <a:pt x="263144" y="9535"/>
                          <a:pt x="266700" y="11906"/>
                        </a:cubicBezTo>
                        <a:cubicBezTo>
                          <a:pt x="284279" y="23625"/>
                          <a:pt x="268645" y="18832"/>
                          <a:pt x="283369" y="26194"/>
                        </a:cubicBezTo>
                        <a:cubicBezTo>
                          <a:pt x="286785" y="27902"/>
                          <a:pt x="296985" y="30193"/>
                          <a:pt x="300037" y="30956"/>
                        </a:cubicBezTo>
                        <a:lnTo>
                          <a:pt x="411956" y="26194"/>
                        </a:lnTo>
                        <a:cubicBezTo>
                          <a:pt x="453917" y="23571"/>
                          <a:pt x="448207" y="20093"/>
                          <a:pt x="488156" y="16669"/>
                        </a:cubicBezTo>
                        <a:cubicBezTo>
                          <a:pt x="503993" y="15312"/>
                          <a:pt x="519906" y="15081"/>
                          <a:pt x="535781" y="14287"/>
                        </a:cubicBezTo>
                        <a:cubicBezTo>
                          <a:pt x="565944" y="15081"/>
                          <a:pt x="596169" y="14569"/>
                          <a:pt x="626269" y="16669"/>
                        </a:cubicBezTo>
                        <a:cubicBezTo>
                          <a:pt x="630533" y="16966"/>
                          <a:pt x="634173" y="19930"/>
                          <a:pt x="638175" y="21431"/>
                        </a:cubicBezTo>
                        <a:cubicBezTo>
                          <a:pt x="640525" y="22312"/>
                          <a:pt x="642938" y="23018"/>
                          <a:pt x="645319" y="23812"/>
                        </a:cubicBezTo>
                        <a:cubicBezTo>
                          <a:pt x="647700" y="25400"/>
                          <a:pt x="649902" y="27295"/>
                          <a:pt x="652462" y="28575"/>
                        </a:cubicBezTo>
                        <a:cubicBezTo>
                          <a:pt x="655877" y="30282"/>
                          <a:pt x="666081" y="32575"/>
                          <a:pt x="669131" y="33337"/>
                        </a:cubicBezTo>
                        <a:cubicBezTo>
                          <a:pt x="693737" y="31750"/>
                          <a:pt x="718500" y="31764"/>
                          <a:pt x="742950" y="28575"/>
                        </a:cubicBezTo>
                        <a:cubicBezTo>
                          <a:pt x="755169" y="26981"/>
                          <a:pt x="766687" y="21926"/>
                          <a:pt x="778669" y="19050"/>
                        </a:cubicBezTo>
                        <a:cubicBezTo>
                          <a:pt x="804303" y="12897"/>
                          <a:pt x="805055" y="14089"/>
                          <a:pt x="833437" y="11906"/>
                        </a:cubicBezTo>
                        <a:cubicBezTo>
                          <a:pt x="858040" y="13546"/>
                          <a:pt x="882598" y="16669"/>
                          <a:pt x="907256" y="16669"/>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61" name="Freeform: Shape 39">
                    <a:extLst>
                      <a:ext uri="{FF2B5EF4-FFF2-40B4-BE49-F238E27FC236}">
                        <a16:creationId xmlns:a16="http://schemas.microsoft.com/office/drawing/2014/main" id="{E6AA9876-6D3C-B65A-456F-A9FDC58E127A}"/>
                      </a:ext>
                    </a:extLst>
                  </p:cNvPr>
                  <p:cNvSpPr/>
                  <p:nvPr/>
                </p:nvSpPr>
                <p:spPr>
                  <a:xfrm>
                    <a:off x="3355181" y="3279280"/>
                    <a:ext cx="1435894" cy="76200"/>
                  </a:xfrm>
                  <a:custGeom>
                    <a:avLst/>
                    <a:gdLst>
                      <a:gd name="connsiteX0" fmla="*/ 0 w 1435894"/>
                      <a:gd name="connsiteY0" fmla="*/ 0 h 76200"/>
                      <a:gd name="connsiteX1" fmla="*/ 247650 w 1435894"/>
                      <a:gd name="connsiteY1" fmla="*/ 4763 h 76200"/>
                      <a:gd name="connsiteX2" fmla="*/ 276225 w 1435894"/>
                      <a:gd name="connsiteY2" fmla="*/ 9525 h 76200"/>
                      <a:gd name="connsiteX3" fmla="*/ 280988 w 1435894"/>
                      <a:gd name="connsiteY3" fmla="*/ 16669 h 76200"/>
                      <a:gd name="connsiteX4" fmla="*/ 300038 w 1435894"/>
                      <a:gd name="connsiteY4" fmla="*/ 21431 h 76200"/>
                      <a:gd name="connsiteX5" fmla="*/ 333375 w 1435894"/>
                      <a:gd name="connsiteY5" fmla="*/ 40481 h 76200"/>
                      <a:gd name="connsiteX6" fmla="*/ 352425 w 1435894"/>
                      <a:gd name="connsiteY6" fmla="*/ 50006 h 76200"/>
                      <a:gd name="connsiteX7" fmla="*/ 376238 w 1435894"/>
                      <a:gd name="connsiteY7" fmla="*/ 54769 h 76200"/>
                      <a:gd name="connsiteX8" fmla="*/ 388144 w 1435894"/>
                      <a:gd name="connsiteY8" fmla="*/ 59531 h 76200"/>
                      <a:gd name="connsiteX9" fmla="*/ 502444 w 1435894"/>
                      <a:gd name="connsiteY9" fmla="*/ 54769 h 76200"/>
                      <a:gd name="connsiteX10" fmla="*/ 545307 w 1435894"/>
                      <a:gd name="connsiteY10" fmla="*/ 38100 h 76200"/>
                      <a:gd name="connsiteX11" fmla="*/ 576263 w 1435894"/>
                      <a:gd name="connsiteY11" fmla="*/ 26194 h 76200"/>
                      <a:gd name="connsiteX12" fmla="*/ 583407 w 1435894"/>
                      <a:gd name="connsiteY12" fmla="*/ 33338 h 76200"/>
                      <a:gd name="connsiteX13" fmla="*/ 597694 w 1435894"/>
                      <a:gd name="connsiteY13" fmla="*/ 52388 h 76200"/>
                      <a:gd name="connsiteX14" fmla="*/ 616744 w 1435894"/>
                      <a:gd name="connsiteY14" fmla="*/ 66675 h 76200"/>
                      <a:gd name="connsiteX15" fmla="*/ 635794 w 1435894"/>
                      <a:gd name="connsiteY15" fmla="*/ 76200 h 76200"/>
                      <a:gd name="connsiteX16" fmla="*/ 752475 w 1435894"/>
                      <a:gd name="connsiteY16" fmla="*/ 66675 h 76200"/>
                      <a:gd name="connsiteX17" fmla="*/ 792957 w 1435894"/>
                      <a:gd name="connsiteY17" fmla="*/ 61913 h 76200"/>
                      <a:gd name="connsiteX18" fmla="*/ 869157 w 1435894"/>
                      <a:gd name="connsiteY18" fmla="*/ 57150 h 76200"/>
                      <a:gd name="connsiteX19" fmla="*/ 1107282 w 1435894"/>
                      <a:gd name="connsiteY19" fmla="*/ 61913 h 76200"/>
                      <a:gd name="connsiteX20" fmla="*/ 1138238 w 1435894"/>
                      <a:gd name="connsiteY20" fmla="*/ 66675 h 76200"/>
                      <a:gd name="connsiteX21" fmla="*/ 1150144 w 1435894"/>
                      <a:gd name="connsiteY21" fmla="*/ 71438 h 76200"/>
                      <a:gd name="connsiteX22" fmla="*/ 1197769 w 1435894"/>
                      <a:gd name="connsiteY22" fmla="*/ 69056 h 76200"/>
                      <a:gd name="connsiteX23" fmla="*/ 1212057 w 1435894"/>
                      <a:gd name="connsiteY23" fmla="*/ 61913 h 76200"/>
                      <a:gd name="connsiteX24" fmla="*/ 1219200 w 1435894"/>
                      <a:gd name="connsiteY24" fmla="*/ 59531 h 76200"/>
                      <a:gd name="connsiteX25" fmla="*/ 1228725 w 1435894"/>
                      <a:gd name="connsiteY25" fmla="*/ 52388 h 76200"/>
                      <a:gd name="connsiteX26" fmla="*/ 1243013 w 1435894"/>
                      <a:gd name="connsiteY26" fmla="*/ 47625 h 76200"/>
                      <a:gd name="connsiteX27" fmla="*/ 1283494 w 1435894"/>
                      <a:gd name="connsiteY27" fmla="*/ 42863 h 76200"/>
                      <a:gd name="connsiteX28" fmla="*/ 1362075 w 1435894"/>
                      <a:gd name="connsiteY28" fmla="*/ 35719 h 76200"/>
                      <a:gd name="connsiteX29" fmla="*/ 1390650 w 1435894"/>
                      <a:gd name="connsiteY29" fmla="*/ 30956 h 76200"/>
                      <a:gd name="connsiteX30" fmla="*/ 1428750 w 1435894"/>
                      <a:gd name="connsiteY30" fmla="*/ 23813 h 76200"/>
                      <a:gd name="connsiteX31" fmla="*/ 1435894 w 1435894"/>
                      <a:gd name="connsiteY31" fmla="*/ 21431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35894" h="76200">
                        <a:moveTo>
                          <a:pt x="0" y="0"/>
                        </a:moveTo>
                        <a:lnTo>
                          <a:pt x="247650" y="4763"/>
                        </a:lnTo>
                        <a:cubicBezTo>
                          <a:pt x="260137" y="5097"/>
                          <a:pt x="265509" y="6846"/>
                          <a:pt x="276225" y="9525"/>
                        </a:cubicBezTo>
                        <a:cubicBezTo>
                          <a:pt x="277813" y="11906"/>
                          <a:pt x="278753" y="14881"/>
                          <a:pt x="280988" y="16669"/>
                        </a:cubicBezTo>
                        <a:cubicBezTo>
                          <a:pt x="283428" y="18621"/>
                          <a:pt x="299446" y="21313"/>
                          <a:pt x="300038" y="21431"/>
                        </a:cubicBezTo>
                        <a:cubicBezTo>
                          <a:pt x="320234" y="34896"/>
                          <a:pt x="309203" y="28395"/>
                          <a:pt x="333375" y="40481"/>
                        </a:cubicBezTo>
                        <a:cubicBezTo>
                          <a:pt x="333380" y="40483"/>
                          <a:pt x="352420" y="50005"/>
                          <a:pt x="352425" y="50006"/>
                        </a:cubicBezTo>
                        <a:cubicBezTo>
                          <a:pt x="366634" y="53559"/>
                          <a:pt x="358722" y="51850"/>
                          <a:pt x="376238" y="54769"/>
                        </a:cubicBezTo>
                        <a:cubicBezTo>
                          <a:pt x="380207" y="56356"/>
                          <a:pt x="383871" y="59436"/>
                          <a:pt x="388144" y="59531"/>
                        </a:cubicBezTo>
                        <a:cubicBezTo>
                          <a:pt x="457187" y="61065"/>
                          <a:pt x="458449" y="60268"/>
                          <a:pt x="502444" y="54769"/>
                        </a:cubicBezTo>
                        <a:cubicBezTo>
                          <a:pt x="558381" y="21206"/>
                          <a:pt x="498658" y="52678"/>
                          <a:pt x="545307" y="38100"/>
                        </a:cubicBezTo>
                        <a:cubicBezTo>
                          <a:pt x="605758" y="19209"/>
                          <a:pt x="535857" y="34274"/>
                          <a:pt x="576263" y="26194"/>
                        </a:cubicBezTo>
                        <a:cubicBezTo>
                          <a:pt x="578644" y="28575"/>
                          <a:pt x="581274" y="30732"/>
                          <a:pt x="583407" y="33338"/>
                        </a:cubicBezTo>
                        <a:cubicBezTo>
                          <a:pt x="588433" y="39481"/>
                          <a:pt x="592081" y="46775"/>
                          <a:pt x="597694" y="52388"/>
                        </a:cubicBezTo>
                        <a:cubicBezTo>
                          <a:pt x="615440" y="70134"/>
                          <a:pt x="598688" y="55390"/>
                          <a:pt x="616744" y="66675"/>
                        </a:cubicBezTo>
                        <a:cubicBezTo>
                          <a:pt x="632936" y="76795"/>
                          <a:pt x="619080" y="72022"/>
                          <a:pt x="635794" y="76200"/>
                        </a:cubicBezTo>
                        <a:lnTo>
                          <a:pt x="752475" y="66675"/>
                        </a:lnTo>
                        <a:cubicBezTo>
                          <a:pt x="766006" y="65445"/>
                          <a:pt x="779415" y="63018"/>
                          <a:pt x="792957" y="61913"/>
                        </a:cubicBezTo>
                        <a:cubicBezTo>
                          <a:pt x="818322" y="59842"/>
                          <a:pt x="843757" y="58738"/>
                          <a:pt x="869157" y="57150"/>
                        </a:cubicBezTo>
                        <a:lnTo>
                          <a:pt x="1107282" y="61913"/>
                        </a:lnTo>
                        <a:cubicBezTo>
                          <a:pt x="1115342" y="62135"/>
                          <a:pt x="1129309" y="63699"/>
                          <a:pt x="1138238" y="66675"/>
                        </a:cubicBezTo>
                        <a:cubicBezTo>
                          <a:pt x="1142293" y="68027"/>
                          <a:pt x="1146175" y="69850"/>
                          <a:pt x="1150144" y="71438"/>
                        </a:cubicBezTo>
                        <a:cubicBezTo>
                          <a:pt x="1166019" y="70644"/>
                          <a:pt x="1182059" y="71473"/>
                          <a:pt x="1197769" y="69056"/>
                        </a:cubicBezTo>
                        <a:cubicBezTo>
                          <a:pt x="1203032" y="68246"/>
                          <a:pt x="1207191" y="64076"/>
                          <a:pt x="1212057" y="61913"/>
                        </a:cubicBezTo>
                        <a:cubicBezTo>
                          <a:pt x="1214351" y="60894"/>
                          <a:pt x="1216819" y="60325"/>
                          <a:pt x="1219200" y="59531"/>
                        </a:cubicBezTo>
                        <a:cubicBezTo>
                          <a:pt x="1222375" y="57150"/>
                          <a:pt x="1225175" y="54163"/>
                          <a:pt x="1228725" y="52388"/>
                        </a:cubicBezTo>
                        <a:cubicBezTo>
                          <a:pt x="1233215" y="50143"/>
                          <a:pt x="1238250" y="49213"/>
                          <a:pt x="1243013" y="47625"/>
                        </a:cubicBezTo>
                        <a:cubicBezTo>
                          <a:pt x="1260723" y="41722"/>
                          <a:pt x="1247667" y="45422"/>
                          <a:pt x="1283494" y="42863"/>
                        </a:cubicBezTo>
                        <a:cubicBezTo>
                          <a:pt x="1357917" y="31412"/>
                          <a:pt x="1261763" y="45124"/>
                          <a:pt x="1362075" y="35719"/>
                        </a:cubicBezTo>
                        <a:cubicBezTo>
                          <a:pt x="1371689" y="34818"/>
                          <a:pt x="1381149" y="32683"/>
                          <a:pt x="1390650" y="30956"/>
                        </a:cubicBezTo>
                        <a:cubicBezTo>
                          <a:pt x="1453387" y="19549"/>
                          <a:pt x="1386086" y="30923"/>
                          <a:pt x="1428750" y="23813"/>
                        </a:cubicBezTo>
                        <a:lnTo>
                          <a:pt x="1435894" y="21431"/>
                        </a:ln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63" name="Freeform: Shape 40">
                    <a:extLst>
                      <a:ext uri="{FF2B5EF4-FFF2-40B4-BE49-F238E27FC236}">
                        <a16:creationId xmlns:a16="http://schemas.microsoft.com/office/drawing/2014/main" id="{4941F952-27FE-8E85-55A6-E9468041D338}"/>
                      </a:ext>
                    </a:extLst>
                  </p:cNvPr>
                  <p:cNvSpPr/>
                  <p:nvPr/>
                </p:nvSpPr>
                <p:spPr>
                  <a:xfrm>
                    <a:off x="3350419" y="3509238"/>
                    <a:ext cx="1393031" cy="73819"/>
                  </a:xfrm>
                  <a:custGeom>
                    <a:avLst/>
                    <a:gdLst>
                      <a:gd name="connsiteX0" fmla="*/ 0 w 1393031"/>
                      <a:gd name="connsiteY0" fmla="*/ 30956 h 73819"/>
                      <a:gd name="connsiteX1" fmla="*/ 11906 w 1393031"/>
                      <a:gd name="connsiteY1" fmla="*/ 19050 h 73819"/>
                      <a:gd name="connsiteX2" fmla="*/ 26194 w 1393031"/>
                      <a:gd name="connsiteY2" fmla="*/ 14287 h 73819"/>
                      <a:gd name="connsiteX3" fmla="*/ 42862 w 1393031"/>
                      <a:gd name="connsiteY3" fmla="*/ 4762 h 73819"/>
                      <a:gd name="connsiteX4" fmla="*/ 57150 w 1393031"/>
                      <a:gd name="connsiteY4" fmla="*/ 0 h 73819"/>
                      <a:gd name="connsiteX5" fmla="*/ 92869 w 1393031"/>
                      <a:gd name="connsiteY5" fmla="*/ 4762 h 73819"/>
                      <a:gd name="connsiteX6" fmla="*/ 100012 w 1393031"/>
                      <a:gd name="connsiteY6" fmla="*/ 7144 h 73819"/>
                      <a:gd name="connsiteX7" fmla="*/ 107156 w 1393031"/>
                      <a:gd name="connsiteY7" fmla="*/ 11906 h 73819"/>
                      <a:gd name="connsiteX8" fmla="*/ 111919 w 1393031"/>
                      <a:gd name="connsiteY8" fmla="*/ 21431 h 73819"/>
                      <a:gd name="connsiteX9" fmla="*/ 133350 w 1393031"/>
                      <a:gd name="connsiteY9" fmla="*/ 38100 h 73819"/>
                      <a:gd name="connsiteX10" fmla="*/ 147637 w 1393031"/>
                      <a:gd name="connsiteY10" fmla="*/ 52387 h 73819"/>
                      <a:gd name="connsiteX11" fmla="*/ 150019 w 1393031"/>
                      <a:gd name="connsiteY11" fmla="*/ 59531 h 73819"/>
                      <a:gd name="connsiteX12" fmla="*/ 169069 w 1393031"/>
                      <a:gd name="connsiteY12" fmla="*/ 66675 h 73819"/>
                      <a:gd name="connsiteX13" fmla="*/ 200025 w 1393031"/>
                      <a:gd name="connsiteY13" fmla="*/ 50006 h 73819"/>
                      <a:gd name="connsiteX14" fmla="*/ 209550 w 1393031"/>
                      <a:gd name="connsiteY14" fmla="*/ 45244 h 73819"/>
                      <a:gd name="connsiteX15" fmla="*/ 228600 w 1393031"/>
                      <a:gd name="connsiteY15" fmla="*/ 35719 h 73819"/>
                      <a:gd name="connsiteX16" fmla="*/ 252412 w 1393031"/>
                      <a:gd name="connsiteY16" fmla="*/ 21431 h 73819"/>
                      <a:gd name="connsiteX17" fmla="*/ 259556 w 1393031"/>
                      <a:gd name="connsiteY17" fmla="*/ 16669 h 73819"/>
                      <a:gd name="connsiteX18" fmla="*/ 271462 w 1393031"/>
                      <a:gd name="connsiteY18" fmla="*/ 14287 h 73819"/>
                      <a:gd name="connsiteX19" fmla="*/ 295275 w 1393031"/>
                      <a:gd name="connsiteY19" fmla="*/ 16669 h 73819"/>
                      <a:gd name="connsiteX20" fmla="*/ 304800 w 1393031"/>
                      <a:gd name="connsiteY20" fmla="*/ 26194 h 73819"/>
                      <a:gd name="connsiteX21" fmla="*/ 314325 w 1393031"/>
                      <a:gd name="connsiteY21" fmla="*/ 30956 h 73819"/>
                      <a:gd name="connsiteX22" fmla="*/ 335756 w 1393031"/>
                      <a:gd name="connsiteY22" fmla="*/ 42862 h 73819"/>
                      <a:gd name="connsiteX23" fmla="*/ 347662 w 1393031"/>
                      <a:gd name="connsiteY23" fmla="*/ 45244 h 73819"/>
                      <a:gd name="connsiteX24" fmla="*/ 364331 w 1393031"/>
                      <a:gd name="connsiteY24" fmla="*/ 42862 h 73819"/>
                      <a:gd name="connsiteX25" fmla="*/ 378619 w 1393031"/>
                      <a:gd name="connsiteY25" fmla="*/ 33337 h 73819"/>
                      <a:gd name="connsiteX26" fmla="*/ 385762 w 1393031"/>
                      <a:gd name="connsiteY26" fmla="*/ 30956 h 73819"/>
                      <a:gd name="connsiteX27" fmla="*/ 438150 w 1393031"/>
                      <a:gd name="connsiteY27" fmla="*/ 33337 h 73819"/>
                      <a:gd name="connsiteX28" fmla="*/ 457200 w 1393031"/>
                      <a:gd name="connsiteY28" fmla="*/ 23812 h 73819"/>
                      <a:gd name="connsiteX29" fmla="*/ 464344 w 1393031"/>
                      <a:gd name="connsiteY29" fmla="*/ 21431 h 73819"/>
                      <a:gd name="connsiteX30" fmla="*/ 473869 w 1393031"/>
                      <a:gd name="connsiteY30" fmla="*/ 16669 h 73819"/>
                      <a:gd name="connsiteX31" fmla="*/ 488156 w 1393031"/>
                      <a:gd name="connsiteY31" fmla="*/ 28575 h 73819"/>
                      <a:gd name="connsiteX32" fmla="*/ 497681 w 1393031"/>
                      <a:gd name="connsiteY32" fmla="*/ 35719 h 73819"/>
                      <a:gd name="connsiteX33" fmla="*/ 507206 w 1393031"/>
                      <a:gd name="connsiteY33" fmla="*/ 38100 h 73819"/>
                      <a:gd name="connsiteX34" fmla="*/ 514350 w 1393031"/>
                      <a:gd name="connsiteY34" fmla="*/ 45244 h 73819"/>
                      <a:gd name="connsiteX35" fmla="*/ 523875 w 1393031"/>
                      <a:gd name="connsiteY35" fmla="*/ 50006 h 73819"/>
                      <a:gd name="connsiteX36" fmla="*/ 547687 w 1393031"/>
                      <a:gd name="connsiteY36" fmla="*/ 59531 h 73819"/>
                      <a:gd name="connsiteX37" fmla="*/ 719137 w 1393031"/>
                      <a:gd name="connsiteY37" fmla="*/ 54769 h 73819"/>
                      <a:gd name="connsiteX38" fmla="*/ 735806 w 1393031"/>
                      <a:gd name="connsiteY38" fmla="*/ 52387 h 73819"/>
                      <a:gd name="connsiteX39" fmla="*/ 742950 w 1393031"/>
                      <a:gd name="connsiteY39" fmla="*/ 47625 h 73819"/>
                      <a:gd name="connsiteX40" fmla="*/ 750094 w 1393031"/>
                      <a:gd name="connsiteY40" fmla="*/ 45244 h 73819"/>
                      <a:gd name="connsiteX41" fmla="*/ 781050 w 1393031"/>
                      <a:gd name="connsiteY41" fmla="*/ 54769 h 73819"/>
                      <a:gd name="connsiteX42" fmla="*/ 804862 w 1393031"/>
                      <a:gd name="connsiteY42" fmla="*/ 59531 h 73819"/>
                      <a:gd name="connsiteX43" fmla="*/ 888206 w 1393031"/>
                      <a:gd name="connsiteY43" fmla="*/ 57150 h 73819"/>
                      <a:gd name="connsiteX44" fmla="*/ 909637 w 1393031"/>
                      <a:gd name="connsiteY44" fmla="*/ 50006 h 73819"/>
                      <a:gd name="connsiteX45" fmla="*/ 923925 w 1393031"/>
                      <a:gd name="connsiteY45" fmla="*/ 47625 h 73819"/>
                      <a:gd name="connsiteX46" fmla="*/ 940594 w 1393031"/>
                      <a:gd name="connsiteY46" fmla="*/ 40481 h 73819"/>
                      <a:gd name="connsiteX47" fmla="*/ 959644 w 1393031"/>
                      <a:gd name="connsiteY47" fmla="*/ 35719 h 73819"/>
                      <a:gd name="connsiteX48" fmla="*/ 969169 w 1393031"/>
                      <a:gd name="connsiteY48" fmla="*/ 30956 h 73819"/>
                      <a:gd name="connsiteX49" fmla="*/ 995362 w 1393031"/>
                      <a:gd name="connsiteY49" fmla="*/ 26194 h 73819"/>
                      <a:gd name="connsiteX50" fmla="*/ 1035844 w 1393031"/>
                      <a:gd name="connsiteY50" fmla="*/ 19050 h 73819"/>
                      <a:gd name="connsiteX51" fmla="*/ 1047750 w 1393031"/>
                      <a:gd name="connsiteY51" fmla="*/ 14287 h 73819"/>
                      <a:gd name="connsiteX52" fmla="*/ 1140619 w 1393031"/>
                      <a:gd name="connsiteY52" fmla="*/ 14287 h 73819"/>
                      <a:gd name="connsiteX53" fmla="*/ 1154906 w 1393031"/>
                      <a:gd name="connsiteY53" fmla="*/ 23812 h 73819"/>
                      <a:gd name="connsiteX54" fmla="*/ 1171575 w 1393031"/>
                      <a:gd name="connsiteY54" fmla="*/ 35719 h 73819"/>
                      <a:gd name="connsiteX55" fmla="*/ 1178719 w 1393031"/>
                      <a:gd name="connsiteY55" fmla="*/ 38100 h 73819"/>
                      <a:gd name="connsiteX56" fmla="*/ 1183481 w 1393031"/>
                      <a:gd name="connsiteY56" fmla="*/ 45244 h 73819"/>
                      <a:gd name="connsiteX57" fmla="*/ 1190625 w 1393031"/>
                      <a:gd name="connsiteY57" fmla="*/ 47625 h 73819"/>
                      <a:gd name="connsiteX58" fmla="*/ 1197769 w 1393031"/>
                      <a:gd name="connsiteY58" fmla="*/ 52387 h 73819"/>
                      <a:gd name="connsiteX59" fmla="*/ 1207294 w 1393031"/>
                      <a:gd name="connsiteY59" fmla="*/ 59531 h 73819"/>
                      <a:gd name="connsiteX60" fmla="*/ 1214437 w 1393031"/>
                      <a:gd name="connsiteY60" fmla="*/ 66675 h 73819"/>
                      <a:gd name="connsiteX61" fmla="*/ 1221581 w 1393031"/>
                      <a:gd name="connsiteY61" fmla="*/ 69056 h 73819"/>
                      <a:gd name="connsiteX62" fmla="*/ 1231106 w 1393031"/>
                      <a:gd name="connsiteY62" fmla="*/ 73819 h 73819"/>
                      <a:gd name="connsiteX63" fmla="*/ 1288256 w 1393031"/>
                      <a:gd name="connsiteY63" fmla="*/ 71437 h 73819"/>
                      <a:gd name="connsiteX64" fmla="*/ 1295400 w 1393031"/>
                      <a:gd name="connsiteY64" fmla="*/ 64294 h 73819"/>
                      <a:gd name="connsiteX65" fmla="*/ 1307306 w 1393031"/>
                      <a:gd name="connsiteY65" fmla="*/ 59531 h 73819"/>
                      <a:gd name="connsiteX66" fmla="*/ 1321594 w 1393031"/>
                      <a:gd name="connsiteY66" fmla="*/ 47625 h 73819"/>
                      <a:gd name="connsiteX67" fmla="*/ 1333500 w 1393031"/>
                      <a:gd name="connsiteY67" fmla="*/ 42862 h 73819"/>
                      <a:gd name="connsiteX68" fmla="*/ 1350169 w 1393031"/>
                      <a:gd name="connsiteY68" fmla="*/ 30956 h 73819"/>
                      <a:gd name="connsiteX69" fmla="*/ 1371600 w 1393031"/>
                      <a:gd name="connsiteY69" fmla="*/ 21431 h 73819"/>
                      <a:gd name="connsiteX70" fmla="*/ 1378744 w 1393031"/>
                      <a:gd name="connsiteY70" fmla="*/ 19050 h 73819"/>
                      <a:gd name="connsiteX71" fmla="*/ 1393031 w 1393031"/>
                      <a:gd name="connsiteY71" fmla="*/ 23812 h 73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393031" h="73819">
                        <a:moveTo>
                          <a:pt x="0" y="30956"/>
                        </a:moveTo>
                        <a:cubicBezTo>
                          <a:pt x="3969" y="26987"/>
                          <a:pt x="7171" y="22063"/>
                          <a:pt x="11906" y="19050"/>
                        </a:cubicBezTo>
                        <a:cubicBezTo>
                          <a:pt x="16141" y="16355"/>
                          <a:pt x="26194" y="14287"/>
                          <a:pt x="26194" y="14287"/>
                        </a:cubicBezTo>
                        <a:cubicBezTo>
                          <a:pt x="36590" y="3891"/>
                          <a:pt x="29158" y="8873"/>
                          <a:pt x="42862" y="4762"/>
                        </a:cubicBezTo>
                        <a:cubicBezTo>
                          <a:pt x="47670" y="3319"/>
                          <a:pt x="57150" y="0"/>
                          <a:pt x="57150" y="0"/>
                        </a:cubicBezTo>
                        <a:cubicBezTo>
                          <a:pt x="77733" y="1871"/>
                          <a:pt x="78149" y="556"/>
                          <a:pt x="92869" y="4762"/>
                        </a:cubicBezTo>
                        <a:cubicBezTo>
                          <a:pt x="95282" y="5452"/>
                          <a:pt x="97767" y="6021"/>
                          <a:pt x="100012" y="7144"/>
                        </a:cubicBezTo>
                        <a:cubicBezTo>
                          <a:pt x="102572" y="8424"/>
                          <a:pt x="104775" y="10319"/>
                          <a:pt x="107156" y="11906"/>
                        </a:cubicBezTo>
                        <a:cubicBezTo>
                          <a:pt x="108744" y="15081"/>
                          <a:pt x="109409" y="18921"/>
                          <a:pt x="111919" y="21431"/>
                        </a:cubicBezTo>
                        <a:cubicBezTo>
                          <a:pt x="118318" y="27830"/>
                          <a:pt x="128330" y="30570"/>
                          <a:pt x="133350" y="38100"/>
                        </a:cubicBezTo>
                        <a:cubicBezTo>
                          <a:pt x="140313" y="48546"/>
                          <a:pt x="135822" y="43527"/>
                          <a:pt x="147637" y="52387"/>
                        </a:cubicBezTo>
                        <a:cubicBezTo>
                          <a:pt x="148431" y="54768"/>
                          <a:pt x="148451" y="57571"/>
                          <a:pt x="150019" y="59531"/>
                        </a:cubicBezTo>
                        <a:cubicBezTo>
                          <a:pt x="154692" y="65372"/>
                          <a:pt x="162613" y="65384"/>
                          <a:pt x="169069" y="66675"/>
                        </a:cubicBezTo>
                        <a:cubicBezTo>
                          <a:pt x="214361" y="44029"/>
                          <a:pt x="167622" y="68007"/>
                          <a:pt x="200025" y="50006"/>
                        </a:cubicBezTo>
                        <a:cubicBezTo>
                          <a:pt x="203128" y="48282"/>
                          <a:pt x="206540" y="47125"/>
                          <a:pt x="209550" y="45244"/>
                        </a:cubicBezTo>
                        <a:cubicBezTo>
                          <a:pt x="225742" y="35124"/>
                          <a:pt x="211886" y="39897"/>
                          <a:pt x="228600" y="35719"/>
                        </a:cubicBezTo>
                        <a:cubicBezTo>
                          <a:pt x="246180" y="22534"/>
                          <a:pt x="229484" y="34169"/>
                          <a:pt x="252412" y="21431"/>
                        </a:cubicBezTo>
                        <a:cubicBezTo>
                          <a:pt x="254914" y="20041"/>
                          <a:pt x="256876" y="17674"/>
                          <a:pt x="259556" y="16669"/>
                        </a:cubicBezTo>
                        <a:cubicBezTo>
                          <a:pt x="263346" y="15248"/>
                          <a:pt x="267493" y="15081"/>
                          <a:pt x="271462" y="14287"/>
                        </a:cubicBezTo>
                        <a:cubicBezTo>
                          <a:pt x="279400" y="15081"/>
                          <a:pt x="287763" y="13986"/>
                          <a:pt x="295275" y="16669"/>
                        </a:cubicBezTo>
                        <a:cubicBezTo>
                          <a:pt x="299504" y="18179"/>
                          <a:pt x="301208" y="23500"/>
                          <a:pt x="304800" y="26194"/>
                        </a:cubicBezTo>
                        <a:cubicBezTo>
                          <a:pt x="307640" y="28324"/>
                          <a:pt x="311281" y="29130"/>
                          <a:pt x="314325" y="30956"/>
                        </a:cubicBezTo>
                        <a:cubicBezTo>
                          <a:pt x="327000" y="38561"/>
                          <a:pt x="324805" y="40124"/>
                          <a:pt x="335756" y="42862"/>
                        </a:cubicBezTo>
                        <a:cubicBezTo>
                          <a:pt x="339682" y="43844"/>
                          <a:pt x="343693" y="44450"/>
                          <a:pt x="347662" y="45244"/>
                        </a:cubicBezTo>
                        <a:cubicBezTo>
                          <a:pt x="353218" y="44450"/>
                          <a:pt x="359092" y="44877"/>
                          <a:pt x="364331" y="42862"/>
                        </a:cubicBezTo>
                        <a:cubicBezTo>
                          <a:pt x="369673" y="40807"/>
                          <a:pt x="373615" y="36117"/>
                          <a:pt x="378619" y="33337"/>
                        </a:cubicBezTo>
                        <a:cubicBezTo>
                          <a:pt x="380813" y="32118"/>
                          <a:pt x="383381" y="31750"/>
                          <a:pt x="385762" y="30956"/>
                        </a:cubicBezTo>
                        <a:cubicBezTo>
                          <a:pt x="418947" y="37594"/>
                          <a:pt x="401508" y="36391"/>
                          <a:pt x="438150" y="33337"/>
                        </a:cubicBezTo>
                        <a:cubicBezTo>
                          <a:pt x="461948" y="28578"/>
                          <a:pt x="440047" y="35247"/>
                          <a:pt x="457200" y="23812"/>
                        </a:cubicBezTo>
                        <a:cubicBezTo>
                          <a:pt x="459289" y="22420"/>
                          <a:pt x="462037" y="22420"/>
                          <a:pt x="464344" y="21431"/>
                        </a:cubicBezTo>
                        <a:cubicBezTo>
                          <a:pt x="467607" y="20033"/>
                          <a:pt x="470694" y="18256"/>
                          <a:pt x="473869" y="16669"/>
                        </a:cubicBezTo>
                        <a:cubicBezTo>
                          <a:pt x="484986" y="27786"/>
                          <a:pt x="476553" y="20287"/>
                          <a:pt x="488156" y="28575"/>
                        </a:cubicBezTo>
                        <a:cubicBezTo>
                          <a:pt x="491385" y="30882"/>
                          <a:pt x="494131" y="33944"/>
                          <a:pt x="497681" y="35719"/>
                        </a:cubicBezTo>
                        <a:cubicBezTo>
                          <a:pt x="500608" y="37183"/>
                          <a:pt x="504031" y="37306"/>
                          <a:pt x="507206" y="38100"/>
                        </a:cubicBezTo>
                        <a:cubicBezTo>
                          <a:pt x="509587" y="40481"/>
                          <a:pt x="511610" y="43287"/>
                          <a:pt x="514350" y="45244"/>
                        </a:cubicBezTo>
                        <a:cubicBezTo>
                          <a:pt x="517239" y="47307"/>
                          <a:pt x="520612" y="48608"/>
                          <a:pt x="523875" y="50006"/>
                        </a:cubicBezTo>
                        <a:cubicBezTo>
                          <a:pt x="531733" y="53373"/>
                          <a:pt x="539750" y="56356"/>
                          <a:pt x="547687" y="59531"/>
                        </a:cubicBezTo>
                        <a:lnTo>
                          <a:pt x="719137" y="54769"/>
                        </a:lnTo>
                        <a:cubicBezTo>
                          <a:pt x="724746" y="54556"/>
                          <a:pt x="730430" y="54000"/>
                          <a:pt x="735806" y="52387"/>
                        </a:cubicBezTo>
                        <a:cubicBezTo>
                          <a:pt x="738547" y="51565"/>
                          <a:pt x="740390" y="48905"/>
                          <a:pt x="742950" y="47625"/>
                        </a:cubicBezTo>
                        <a:cubicBezTo>
                          <a:pt x="745195" y="46503"/>
                          <a:pt x="747713" y="46038"/>
                          <a:pt x="750094" y="45244"/>
                        </a:cubicBezTo>
                        <a:cubicBezTo>
                          <a:pt x="775902" y="49545"/>
                          <a:pt x="752984" y="44563"/>
                          <a:pt x="781050" y="54769"/>
                        </a:cubicBezTo>
                        <a:cubicBezTo>
                          <a:pt x="787060" y="56954"/>
                          <a:pt x="799442" y="58628"/>
                          <a:pt x="804862" y="59531"/>
                        </a:cubicBezTo>
                        <a:cubicBezTo>
                          <a:pt x="832643" y="58737"/>
                          <a:pt x="860527" y="59666"/>
                          <a:pt x="888206" y="57150"/>
                        </a:cubicBezTo>
                        <a:cubicBezTo>
                          <a:pt x="895705" y="56468"/>
                          <a:pt x="902361" y="51946"/>
                          <a:pt x="909637" y="50006"/>
                        </a:cubicBezTo>
                        <a:cubicBezTo>
                          <a:pt x="914302" y="48762"/>
                          <a:pt x="919162" y="48419"/>
                          <a:pt x="923925" y="47625"/>
                        </a:cubicBezTo>
                        <a:cubicBezTo>
                          <a:pt x="929481" y="45244"/>
                          <a:pt x="934859" y="42393"/>
                          <a:pt x="940594" y="40481"/>
                        </a:cubicBezTo>
                        <a:cubicBezTo>
                          <a:pt x="946804" y="38411"/>
                          <a:pt x="959644" y="35719"/>
                          <a:pt x="959644" y="35719"/>
                        </a:cubicBezTo>
                        <a:cubicBezTo>
                          <a:pt x="962819" y="34131"/>
                          <a:pt x="965801" y="32079"/>
                          <a:pt x="969169" y="30956"/>
                        </a:cubicBezTo>
                        <a:cubicBezTo>
                          <a:pt x="972999" y="29679"/>
                          <a:pt x="992365" y="26793"/>
                          <a:pt x="995362" y="26194"/>
                        </a:cubicBezTo>
                        <a:cubicBezTo>
                          <a:pt x="1031244" y="19017"/>
                          <a:pt x="1002359" y="23235"/>
                          <a:pt x="1035844" y="19050"/>
                        </a:cubicBezTo>
                        <a:cubicBezTo>
                          <a:pt x="1039813" y="17462"/>
                          <a:pt x="1043515" y="14865"/>
                          <a:pt x="1047750" y="14287"/>
                        </a:cubicBezTo>
                        <a:cubicBezTo>
                          <a:pt x="1080972" y="9757"/>
                          <a:pt x="1106684" y="12745"/>
                          <a:pt x="1140619" y="14287"/>
                        </a:cubicBezTo>
                        <a:cubicBezTo>
                          <a:pt x="1145381" y="17462"/>
                          <a:pt x="1150327" y="20378"/>
                          <a:pt x="1154906" y="23812"/>
                        </a:cubicBezTo>
                        <a:cubicBezTo>
                          <a:pt x="1157062" y="25429"/>
                          <a:pt x="1168094" y="33979"/>
                          <a:pt x="1171575" y="35719"/>
                        </a:cubicBezTo>
                        <a:cubicBezTo>
                          <a:pt x="1173820" y="36842"/>
                          <a:pt x="1176338" y="37306"/>
                          <a:pt x="1178719" y="38100"/>
                        </a:cubicBezTo>
                        <a:cubicBezTo>
                          <a:pt x="1180306" y="40481"/>
                          <a:pt x="1181246" y="43456"/>
                          <a:pt x="1183481" y="45244"/>
                        </a:cubicBezTo>
                        <a:cubicBezTo>
                          <a:pt x="1185441" y="46812"/>
                          <a:pt x="1188380" y="46503"/>
                          <a:pt x="1190625" y="47625"/>
                        </a:cubicBezTo>
                        <a:cubicBezTo>
                          <a:pt x="1193185" y="48905"/>
                          <a:pt x="1195440" y="50724"/>
                          <a:pt x="1197769" y="52387"/>
                        </a:cubicBezTo>
                        <a:cubicBezTo>
                          <a:pt x="1200999" y="54694"/>
                          <a:pt x="1204281" y="56948"/>
                          <a:pt x="1207294" y="59531"/>
                        </a:cubicBezTo>
                        <a:cubicBezTo>
                          <a:pt x="1209851" y="61723"/>
                          <a:pt x="1211635" y="64807"/>
                          <a:pt x="1214437" y="66675"/>
                        </a:cubicBezTo>
                        <a:cubicBezTo>
                          <a:pt x="1216526" y="68067"/>
                          <a:pt x="1219274" y="68067"/>
                          <a:pt x="1221581" y="69056"/>
                        </a:cubicBezTo>
                        <a:cubicBezTo>
                          <a:pt x="1224844" y="70454"/>
                          <a:pt x="1227931" y="72231"/>
                          <a:pt x="1231106" y="73819"/>
                        </a:cubicBezTo>
                        <a:cubicBezTo>
                          <a:pt x="1250156" y="73025"/>
                          <a:pt x="1269395" y="74231"/>
                          <a:pt x="1288256" y="71437"/>
                        </a:cubicBezTo>
                        <a:cubicBezTo>
                          <a:pt x="1291587" y="70944"/>
                          <a:pt x="1292544" y="66079"/>
                          <a:pt x="1295400" y="64294"/>
                        </a:cubicBezTo>
                        <a:cubicBezTo>
                          <a:pt x="1299025" y="62029"/>
                          <a:pt x="1303337" y="61119"/>
                          <a:pt x="1307306" y="59531"/>
                        </a:cubicBezTo>
                        <a:cubicBezTo>
                          <a:pt x="1312069" y="55562"/>
                          <a:pt x="1316364" y="50953"/>
                          <a:pt x="1321594" y="47625"/>
                        </a:cubicBezTo>
                        <a:cubicBezTo>
                          <a:pt x="1325200" y="45330"/>
                          <a:pt x="1330080" y="45427"/>
                          <a:pt x="1333500" y="42862"/>
                        </a:cubicBezTo>
                        <a:cubicBezTo>
                          <a:pt x="1353231" y="28063"/>
                          <a:pt x="1328034" y="36489"/>
                          <a:pt x="1350169" y="30956"/>
                        </a:cubicBezTo>
                        <a:cubicBezTo>
                          <a:pt x="1361488" y="23410"/>
                          <a:pt x="1354598" y="27098"/>
                          <a:pt x="1371600" y="21431"/>
                        </a:cubicBezTo>
                        <a:lnTo>
                          <a:pt x="1378744" y="19050"/>
                        </a:lnTo>
                        <a:cubicBezTo>
                          <a:pt x="1389991" y="21861"/>
                          <a:pt x="1385342" y="19967"/>
                          <a:pt x="1393031" y="23812"/>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64" name="Freeform: Shape 41">
                    <a:extLst>
                      <a:ext uri="{FF2B5EF4-FFF2-40B4-BE49-F238E27FC236}">
                        <a16:creationId xmlns:a16="http://schemas.microsoft.com/office/drawing/2014/main" id="{BA5D0E04-AFED-35A5-DF47-31C3F897F8C4}"/>
                      </a:ext>
                    </a:extLst>
                  </p:cNvPr>
                  <p:cNvSpPr/>
                  <p:nvPr/>
                </p:nvSpPr>
                <p:spPr>
                  <a:xfrm>
                    <a:off x="3385458" y="3951104"/>
                    <a:ext cx="645319" cy="55235"/>
                  </a:xfrm>
                  <a:custGeom>
                    <a:avLst/>
                    <a:gdLst>
                      <a:gd name="connsiteX0" fmla="*/ 0 w 645319"/>
                      <a:gd name="connsiteY0" fmla="*/ 14287 h 55235"/>
                      <a:gd name="connsiteX1" fmla="*/ 61913 w 645319"/>
                      <a:gd name="connsiteY1" fmla="*/ 11906 h 55235"/>
                      <a:gd name="connsiteX2" fmla="*/ 104775 w 645319"/>
                      <a:gd name="connsiteY2" fmla="*/ 4762 h 55235"/>
                      <a:gd name="connsiteX3" fmla="*/ 128588 w 645319"/>
                      <a:gd name="connsiteY3" fmla="*/ 2381 h 55235"/>
                      <a:gd name="connsiteX4" fmla="*/ 176213 w 645319"/>
                      <a:gd name="connsiteY4" fmla="*/ 4762 h 55235"/>
                      <a:gd name="connsiteX5" fmla="*/ 180975 w 645319"/>
                      <a:gd name="connsiteY5" fmla="*/ 11906 h 55235"/>
                      <a:gd name="connsiteX6" fmla="*/ 192882 w 645319"/>
                      <a:gd name="connsiteY6" fmla="*/ 30956 h 55235"/>
                      <a:gd name="connsiteX7" fmla="*/ 195263 w 645319"/>
                      <a:gd name="connsiteY7" fmla="*/ 38100 h 55235"/>
                      <a:gd name="connsiteX8" fmla="*/ 211932 w 645319"/>
                      <a:gd name="connsiteY8" fmla="*/ 45244 h 55235"/>
                      <a:gd name="connsiteX9" fmla="*/ 223838 w 645319"/>
                      <a:gd name="connsiteY9" fmla="*/ 52387 h 55235"/>
                      <a:gd name="connsiteX10" fmla="*/ 292894 w 645319"/>
                      <a:gd name="connsiteY10" fmla="*/ 47625 h 55235"/>
                      <a:gd name="connsiteX11" fmla="*/ 335757 w 645319"/>
                      <a:gd name="connsiteY11" fmla="*/ 38100 h 55235"/>
                      <a:gd name="connsiteX12" fmla="*/ 416719 w 645319"/>
                      <a:gd name="connsiteY12" fmla="*/ 30956 h 55235"/>
                      <a:gd name="connsiteX13" fmla="*/ 450057 w 645319"/>
                      <a:gd name="connsiteY13" fmla="*/ 26194 h 55235"/>
                      <a:gd name="connsiteX14" fmla="*/ 607219 w 645319"/>
                      <a:gd name="connsiteY14" fmla="*/ 16669 h 55235"/>
                      <a:gd name="connsiteX15" fmla="*/ 626269 w 645319"/>
                      <a:gd name="connsiteY15" fmla="*/ 9525 h 55235"/>
                      <a:gd name="connsiteX16" fmla="*/ 635794 w 645319"/>
                      <a:gd name="connsiteY16" fmla="*/ 7144 h 55235"/>
                      <a:gd name="connsiteX17" fmla="*/ 645319 w 645319"/>
                      <a:gd name="connsiteY17" fmla="*/ 0 h 5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5319" h="55235">
                        <a:moveTo>
                          <a:pt x="0" y="14287"/>
                        </a:moveTo>
                        <a:cubicBezTo>
                          <a:pt x="20638" y="13493"/>
                          <a:pt x="41296" y="13119"/>
                          <a:pt x="61913" y="11906"/>
                        </a:cubicBezTo>
                        <a:cubicBezTo>
                          <a:pt x="82391" y="10702"/>
                          <a:pt x="83042" y="8022"/>
                          <a:pt x="104775" y="4762"/>
                        </a:cubicBezTo>
                        <a:cubicBezTo>
                          <a:pt x="112664" y="3579"/>
                          <a:pt x="120650" y="3175"/>
                          <a:pt x="128588" y="2381"/>
                        </a:cubicBezTo>
                        <a:cubicBezTo>
                          <a:pt x="144463" y="3175"/>
                          <a:pt x="160575" y="1919"/>
                          <a:pt x="176213" y="4762"/>
                        </a:cubicBezTo>
                        <a:cubicBezTo>
                          <a:pt x="179029" y="5274"/>
                          <a:pt x="179813" y="9291"/>
                          <a:pt x="180975" y="11906"/>
                        </a:cubicBezTo>
                        <a:cubicBezTo>
                          <a:pt x="189327" y="30698"/>
                          <a:pt x="180031" y="22390"/>
                          <a:pt x="192882" y="30956"/>
                        </a:cubicBezTo>
                        <a:cubicBezTo>
                          <a:pt x="193676" y="33337"/>
                          <a:pt x="193695" y="36140"/>
                          <a:pt x="195263" y="38100"/>
                        </a:cubicBezTo>
                        <a:cubicBezTo>
                          <a:pt x="199373" y="43237"/>
                          <a:pt x="206214" y="43814"/>
                          <a:pt x="211932" y="45244"/>
                        </a:cubicBezTo>
                        <a:cubicBezTo>
                          <a:pt x="215901" y="47625"/>
                          <a:pt x="219609" y="50507"/>
                          <a:pt x="223838" y="52387"/>
                        </a:cubicBezTo>
                        <a:cubicBezTo>
                          <a:pt x="242773" y="60802"/>
                          <a:pt x="291055" y="47924"/>
                          <a:pt x="292894" y="47625"/>
                        </a:cubicBezTo>
                        <a:cubicBezTo>
                          <a:pt x="307340" y="45273"/>
                          <a:pt x="321331" y="40573"/>
                          <a:pt x="335757" y="38100"/>
                        </a:cubicBezTo>
                        <a:cubicBezTo>
                          <a:pt x="363923" y="33271"/>
                          <a:pt x="388282" y="32629"/>
                          <a:pt x="416719" y="30956"/>
                        </a:cubicBezTo>
                        <a:cubicBezTo>
                          <a:pt x="427832" y="29369"/>
                          <a:pt x="438851" y="26853"/>
                          <a:pt x="450057" y="26194"/>
                        </a:cubicBezTo>
                        <a:cubicBezTo>
                          <a:pt x="616220" y="16420"/>
                          <a:pt x="530049" y="29529"/>
                          <a:pt x="607219" y="16669"/>
                        </a:cubicBezTo>
                        <a:cubicBezTo>
                          <a:pt x="613569" y="14288"/>
                          <a:pt x="619835" y="11670"/>
                          <a:pt x="626269" y="9525"/>
                        </a:cubicBezTo>
                        <a:cubicBezTo>
                          <a:pt x="629374" y="8490"/>
                          <a:pt x="632786" y="8433"/>
                          <a:pt x="635794" y="7144"/>
                        </a:cubicBezTo>
                        <a:cubicBezTo>
                          <a:pt x="640506" y="5125"/>
                          <a:pt x="642234" y="3085"/>
                          <a:pt x="645319" y="0"/>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65" name="Freeform: Shape 42">
                    <a:extLst>
                      <a:ext uri="{FF2B5EF4-FFF2-40B4-BE49-F238E27FC236}">
                        <a16:creationId xmlns:a16="http://schemas.microsoft.com/office/drawing/2014/main" id="{AB2E5F49-9E3B-E456-2C88-F3286D2E8313}"/>
                      </a:ext>
                    </a:extLst>
                  </p:cNvPr>
                  <p:cNvSpPr/>
                  <p:nvPr/>
                </p:nvSpPr>
                <p:spPr>
                  <a:xfrm>
                    <a:off x="3376613" y="3708282"/>
                    <a:ext cx="1421606" cy="80963"/>
                  </a:xfrm>
                  <a:custGeom>
                    <a:avLst/>
                    <a:gdLst>
                      <a:gd name="connsiteX0" fmla="*/ 0 w 1421606"/>
                      <a:gd name="connsiteY0" fmla="*/ 45244 h 80963"/>
                      <a:gd name="connsiteX1" fmla="*/ 11906 w 1421606"/>
                      <a:gd name="connsiteY1" fmla="*/ 47625 h 80963"/>
                      <a:gd name="connsiteX2" fmla="*/ 21431 w 1421606"/>
                      <a:gd name="connsiteY2" fmla="*/ 52388 h 80963"/>
                      <a:gd name="connsiteX3" fmla="*/ 42862 w 1421606"/>
                      <a:gd name="connsiteY3" fmla="*/ 59532 h 80963"/>
                      <a:gd name="connsiteX4" fmla="*/ 83343 w 1421606"/>
                      <a:gd name="connsiteY4" fmla="*/ 57150 h 80963"/>
                      <a:gd name="connsiteX5" fmla="*/ 90487 w 1421606"/>
                      <a:gd name="connsiteY5" fmla="*/ 47625 h 80963"/>
                      <a:gd name="connsiteX6" fmla="*/ 104775 w 1421606"/>
                      <a:gd name="connsiteY6" fmla="*/ 38100 h 80963"/>
                      <a:gd name="connsiteX7" fmla="*/ 114300 w 1421606"/>
                      <a:gd name="connsiteY7" fmla="*/ 30957 h 80963"/>
                      <a:gd name="connsiteX8" fmla="*/ 123825 w 1421606"/>
                      <a:gd name="connsiteY8" fmla="*/ 21432 h 80963"/>
                      <a:gd name="connsiteX9" fmla="*/ 133350 w 1421606"/>
                      <a:gd name="connsiteY9" fmla="*/ 16669 h 80963"/>
                      <a:gd name="connsiteX10" fmla="*/ 157162 w 1421606"/>
                      <a:gd name="connsiteY10" fmla="*/ 0 h 80963"/>
                      <a:gd name="connsiteX11" fmla="*/ 178593 w 1421606"/>
                      <a:gd name="connsiteY11" fmla="*/ 2382 h 80963"/>
                      <a:gd name="connsiteX12" fmla="*/ 192881 w 1421606"/>
                      <a:gd name="connsiteY12" fmla="*/ 11907 h 80963"/>
                      <a:gd name="connsiteX13" fmla="*/ 223837 w 1421606"/>
                      <a:gd name="connsiteY13" fmla="*/ 30957 h 80963"/>
                      <a:gd name="connsiteX14" fmla="*/ 235743 w 1421606"/>
                      <a:gd name="connsiteY14" fmla="*/ 42863 h 80963"/>
                      <a:gd name="connsiteX15" fmla="*/ 254793 w 1421606"/>
                      <a:gd name="connsiteY15" fmla="*/ 47625 h 80963"/>
                      <a:gd name="connsiteX16" fmla="*/ 283368 w 1421606"/>
                      <a:gd name="connsiteY16" fmla="*/ 42863 h 80963"/>
                      <a:gd name="connsiteX17" fmla="*/ 302418 w 1421606"/>
                      <a:gd name="connsiteY17" fmla="*/ 30957 h 80963"/>
                      <a:gd name="connsiteX18" fmla="*/ 321468 w 1421606"/>
                      <a:gd name="connsiteY18" fmla="*/ 21432 h 80963"/>
                      <a:gd name="connsiteX19" fmla="*/ 335756 w 1421606"/>
                      <a:gd name="connsiteY19" fmla="*/ 16669 h 80963"/>
                      <a:gd name="connsiteX20" fmla="*/ 340518 w 1421606"/>
                      <a:gd name="connsiteY20" fmla="*/ 23813 h 80963"/>
                      <a:gd name="connsiteX21" fmla="*/ 359568 w 1421606"/>
                      <a:gd name="connsiteY21" fmla="*/ 40482 h 80963"/>
                      <a:gd name="connsiteX22" fmla="*/ 369093 w 1421606"/>
                      <a:gd name="connsiteY22" fmla="*/ 45244 h 80963"/>
                      <a:gd name="connsiteX23" fmla="*/ 381000 w 1421606"/>
                      <a:gd name="connsiteY23" fmla="*/ 52388 h 80963"/>
                      <a:gd name="connsiteX24" fmla="*/ 447675 w 1421606"/>
                      <a:gd name="connsiteY24" fmla="*/ 54769 h 80963"/>
                      <a:gd name="connsiteX25" fmla="*/ 457200 w 1421606"/>
                      <a:gd name="connsiteY25" fmla="*/ 59532 h 80963"/>
                      <a:gd name="connsiteX26" fmla="*/ 471487 w 1421606"/>
                      <a:gd name="connsiteY26" fmla="*/ 61913 h 80963"/>
                      <a:gd name="connsiteX27" fmla="*/ 481012 w 1421606"/>
                      <a:gd name="connsiteY27" fmla="*/ 69057 h 80963"/>
                      <a:gd name="connsiteX28" fmla="*/ 490537 w 1421606"/>
                      <a:gd name="connsiteY28" fmla="*/ 71438 h 80963"/>
                      <a:gd name="connsiteX29" fmla="*/ 500062 w 1421606"/>
                      <a:gd name="connsiteY29" fmla="*/ 76200 h 80963"/>
                      <a:gd name="connsiteX30" fmla="*/ 511968 w 1421606"/>
                      <a:gd name="connsiteY30" fmla="*/ 80963 h 80963"/>
                      <a:gd name="connsiteX31" fmla="*/ 688181 w 1421606"/>
                      <a:gd name="connsiteY31" fmla="*/ 80963 h 80963"/>
                      <a:gd name="connsiteX32" fmla="*/ 823912 w 1421606"/>
                      <a:gd name="connsiteY32" fmla="*/ 78582 h 80963"/>
                      <a:gd name="connsiteX33" fmla="*/ 845343 w 1421606"/>
                      <a:gd name="connsiteY33" fmla="*/ 69057 h 80963"/>
                      <a:gd name="connsiteX34" fmla="*/ 864393 w 1421606"/>
                      <a:gd name="connsiteY34" fmla="*/ 59532 h 80963"/>
                      <a:gd name="connsiteX35" fmla="*/ 878681 w 1421606"/>
                      <a:gd name="connsiteY35" fmla="*/ 47625 h 80963"/>
                      <a:gd name="connsiteX36" fmla="*/ 883443 w 1421606"/>
                      <a:gd name="connsiteY36" fmla="*/ 40482 h 80963"/>
                      <a:gd name="connsiteX37" fmla="*/ 926306 w 1421606"/>
                      <a:gd name="connsiteY37" fmla="*/ 33338 h 80963"/>
                      <a:gd name="connsiteX38" fmla="*/ 962025 w 1421606"/>
                      <a:gd name="connsiteY38" fmla="*/ 35719 h 80963"/>
                      <a:gd name="connsiteX39" fmla="*/ 969168 w 1421606"/>
                      <a:gd name="connsiteY39" fmla="*/ 40482 h 80963"/>
                      <a:gd name="connsiteX40" fmla="*/ 1140618 w 1421606"/>
                      <a:gd name="connsiteY40" fmla="*/ 42863 h 80963"/>
                      <a:gd name="connsiteX41" fmla="*/ 1154906 w 1421606"/>
                      <a:gd name="connsiteY41" fmla="*/ 45244 h 80963"/>
                      <a:gd name="connsiteX42" fmla="*/ 1173956 w 1421606"/>
                      <a:gd name="connsiteY42" fmla="*/ 50007 h 80963"/>
                      <a:gd name="connsiteX43" fmla="*/ 1212056 w 1421606"/>
                      <a:gd name="connsiteY43" fmla="*/ 54769 h 80963"/>
                      <a:gd name="connsiteX44" fmla="*/ 1226343 w 1421606"/>
                      <a:gd name="connsiteY44" fmla="*/ 57150 h 80963"/>
                      <a:gd name="connsiteX45" fmla="*/ 1276350 w 1421606"/>
                      <a:gd name="connsiteY45" fmla="*/ 64294 h 80963"/>
                      <a:gd name="connsiteX46" fmla="*/ 1373981 w 1421606"/>
                      <a:gd name="connsiteY46" fmla="*/ 59532 h 80963"/>
                      <a:gd name="connsiteX47" fmla="*/ 1400175 w 1421606"/>
                      <a:gd name="connsiteY47" fmla="*/ 54769 h 80963"/>
                      <a:gd name="connsiteX48" fmla="*/ 1414462 w 1421606"/>
                      <a:gd name="connsiteY48" fmla="*/ 50007 h 80963"/>
                      <a:gd name="connsiteX49" fmla="*/ 1421606 w 1421606"/>
                      <a:gd name="connsiteY49" fmla="*/ 47625 h 80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421606" h="80963">
                        <a:moveTo>
                          <a:pt x="0" y="45244"/>
                        </a:moveTo>
                        <a:cubicBezTo>
                          <a:pt x="3969" y="46038"/>
                          <a:pt x="8066" y="46345"/>
                          <a:pt x="11906" y="47625"/>
                        </a:cubicBezTo>
                        <a:cubicBezTo>
                          <a:pt x="15274" y="48748"/>
                          <a:pt x="18187" y="50946"/>
                          <a:pt x="21431" y="52388"/>
                        </a:cubicBezTo>
                        <a:cubicBezTo>
                          <a:pt x="32956" y="57510"/>
                          <a:pt x="31809" y="56768"/>
                          <a:pt x="42862" y="59532"/>
                        </a:cubicBezTo>
                        <a:cubicBezTo>
                          <a:pt x="56356" y="58738"/>
                          <a:pt x="70230" y="60429"/>
                          <a:pt x="83343" y="57150"/>
                        </a:cubicBezTo>
                        <a:cubicBezTo>
                          <a:pt x="87193" y="56187"/>
                          <a:pt x="87521" y="50262"/>
                          <a:pt x="90487" y="47625"/>
                        </a:cubicBezTo>
                        <a:cubicBezTo>
                          <a:pt x="94765" y="43822"/>
                          <a:pt x="100196" y="41534"/>
                          <a:pt x="104775" y="38100"/>
                        </a:cubicBezTo>
                        <a:cubicBezTo>
                          <a:pt x="107950" y="35719"/>
                          <a:pt x="111313" y="33570"/>
                          <a:pt x="114300" y="30957"/>
                        </a:cubicBezTo>
                        <a:cubicBezTo>
                          <a:pt x="117679" y="28000"/>
                          <a:pt x="120233" y="24126"/>
                          <a:pt x="123825" y="21432"/>
                        </a:cubicBezTo>
                        <a:cubicBezTo>
                          <a:pt x="126665" y="19302"/>
                          <a:pt x="130306" y="18495"/>
                          <a:pt x="133350" y="16669"/>
                        </a:cubicBezTo>
                        <a:cubicBezTo>
                          <a:pt x="143123" y="10805"/>
                          <a:pt x="148478" y="6513"/>
                          <a:pt x="157162" y="0"/>
                        </a:cubicBezTo>
                        <a:cubicBezTo>
                          <a:pt x="164306" y="794"/>
                          <a:pt x="171774" y="109"/>
                          <a:pt x="178593" y="2382"/>
                        </a:cubicBezTo>
                        <a:cubicBezTo>
                          <a:pt x="184023" y="4192"/>
                          <a:pt x="187856" y="9166"/>
                          <a:pt x="192881" y="11907"/>
                        </a:cubicBezTo>
                        <a:cubicBezTo>
                          <a:pt x="211672" y="22156"/>
                          <a:pt x="202269" y="9389"/>
                          <a:pt x="223837" y="30957"/>
                        </a:cubicBezTo>
                        <a:cubicBezTo>
                          <a:pt x="227806" y="34926"/>
                          <a:pt x="230801" y="40202"/>
                          <a:pt x="235743" y="42863"/>
                        </a:cubicBezTo>
                        <a:cubicBezTo>
                          <a:pt x="241506" y="45966"/>
                          <a:pt x="254793" y="47625"/>
                          <a:pt x="254793" y="47625"/>
                        </a:cubicBezTo>
                        <a:cubicBezTo>
                          <a:pt x="259192" y="47136"/>
                          <a:pt x="276224" y="46760"/>
                          <a:pt x="283368" y="42863"/>
                        </a:cubicBezTo>
                        <a:cubicBezTo>
                          <a:pt x="289942" y="39277"/>
                          <a:pt x="295891" y="34628"/>
                          <a:pt x="302418" y="30957"/>
                        </a:cubicBezTo>
                        <a:cubicBezTo>
                          <a:pt x="308606" y="27476"/>
                          <a:pt x="314733" y="23677"/>
                          <a:pt x="321468" y="21432"/>
                        </a:cubicBezTo>
                        <a:lnTo>
                          <a:pt x="335756" y="16669"/>
                        </a:lnTo>
                        <a:cubicBezTo>
                          <a:pt x="337343" y="19050"/>
                          <a:pt x="338686" y="21614"/>
                          <a:pt x="340518" y="23813"/>
                        </a:cubicBezTo>
                        <a:cubicBezTo>
                          <a:pt x="344820" y="28976"/>
                          <a:pt x="354745" y="37266"/>
                          <a:pt x="359568" y="40482"/>
                        </a:cubicBezTo>
                        <a:cubicBezTo>
                          <a:pt x="362522" y="42451"/>
                          <a:pt x="365990" y="43520"/>
                          <a:pt x="369093" y="45244"/>
                        </a:cubicBezTo>
                        <a:cubicBezTo>
                          <a:pt x="373139" y="47492"/>
                          <a:pt x="376405" y="51831"/>
                          <a:pt x="381000" y="52388"/>
                        </a:cubicBezTo>
                        <a:cubicBezTo>
                          <a:pt x="403078" y="55064"/>
                          <a:pt x="425450" y="53975"/>
                          <a:pt x="447675" y="54769"/>
                        </a:cubicBezTo>
                        <a:cubicBezTo>
                          <a:pt x="450850" y="56357"/>
                          <a:pt x="453800" y="58512"/>
                          <a:pt x="457200" y="59532"/>
                        </a:cubicBezTo>
                        <a:cubicBezTo>
                          <a:pt x="461824" y="60919"/>
                          <a:pt x="467004" y="60120"/>
                          <a:pt x="471487" y="61913"/>
                        </a:cubicBezTo>
                        <a:cubicBezTo>
                          <a:pt x="475172" y="63387"/>
                          <a:pt x="477462" y="67282"/>
                          <a:pt x="481012" y="69057"/>
                        </a:cubicBezTo>
                        <a:cubicBezTo>
                          <a:pt x="483939" y="70521"/>
                          <a:pt x="487473" y="70289"/>
                          <a:pt x="490537" y="71438"/>
                        </a:cubicBezTo>
                        <a:cubicBezTo>
                          <a:pt x="493861" y="72684"/>
                          <a:pt x="496818" y="74758"/>
                          <a:pt x="500062" y="76200"/>
                        </a:cubicBezTo>
                        <a:cubicBezTo>
                          <a:pt x="503968" y="77936"/>
                          <a:pt x="507999" y="79375"/>
                          <a:pt x="511968" y="80963"/>
                        </a:cubicBezTo>
                        <a:cubicBezTo>
                          <a:pt x="630910" y="75557"/>
                          <a:pt x="487096" y="80963"/>
                          <a:pt x="688181" y="80963"/>
                        </a:cubicBezTo>
                        <a:cubicBezTo>
                          <a:pt x="733432" y="80963"/>
                          <a:pt x="778668" y="79376"/>
                          <a:pt x="823912" y="78582"/>
                        </a:cubicBezTo>
                        <a:cubicBezTo>
                          <a:pt x="842089" y="74036"/>
                          <a:pt x="824745" y="79356"/>
                          <a:pt x="845343" y="69057"/>
                        </a:cubicBezTo>
                        <a:cubicBezTo>
                          <a:pt x="856282" y="63588"/>
                          <a:pt x="856120" y="66427"/>
                          <a:pt x="864393" y="59532"/>
                        </a:cubicBezTo>
                        <a:cubicBezTo>
                          <a:pt x="882730" y="44251"/>
                          <a:pt x="860943" y="59451"/>
                          <a:pt x="878681" y="47625"/>
                        </a:cubicBezTo>
                        <a:cubicBezTo>
                          <a:pt x="880268" y="45244"/>
                          <a:pt x="880802" y="41583"/>
                          <a:pt x="883443" y="40482"/>
                        </a:cubicBezTo>
                        <a:cubicBezTo>
                          <a:pt x="891183" y="37257"/>
                          <a:pt x="916891" y="34515"/>
                          <a:pt x="926306" y="33338"/>
                        </a:cubicBezTo>
                        <a:cubicBezTo>
                          <a:pt x="938212" y="34132"/>
                          <a:pt x="950255" y="33757"/>
                          <a:pt x="962025" y="35719"/>
                        </a:cubicBezTo>
                        <a:cubicBezTo>
                          <a:pt x="964848" y="36189"/>
                          <a:pt x="966308" y="40368"/>
                          <a:pt x="969168" y="40482"/>
                        </a:cubicBezTo>
                        <a:cubicBezTo>
                          <a:pt x="1026278" y="42766"/>
                          <a:pt x="1083468" y="42069"/>
                          <a:pt x="1140618" y="42863"/>
                        </a:cubicBezTo>
                        <a:cubicBezTo>
                          <a:pt x="1145381" y="43657"/>
                          <a:pt x="1150185" y="44232"/>
                          <a:pt x="1154906" y="45244"/>
                        </a:cubicBezTo>
                        <a:cubicBezTo>
                          <a:pt x="1161306" y="46615"/>
                          <a:pt x="1167500" y="48931"/>
                          <a:pt x="1173956" y="50007"/>
                        </a:cubicBezTo>
                        <a:cubicBezTo>
                          <a:pt x="1186581" y="52111"/>
                          <a:pt x="1199431" y="52665"/>
                          <a:pt x="1212056" y="54769"/>
                        </a:cubicBezTo>
                        <a:lnTo>
                          <a:pt x="1226343" y="57150"/>
                        </a:lnTo>
                        <a:lnTo>
                          <a:pt x="1276350" y="64294"/>
                        </a:lnTo>
                        <a:cubicBezTo>
                          <a:pt x="1323764" y="62812"/>
                          <a:pt x="1337467" y="64401"/>
                          <a:pt x="1373981" y="59532"/>
                        </a:cubicBezTo>
                        <a:cubicBezTo>
                          <a:pt x="1377522" y="59060"/>
                          <a:pt x="1395890" y="55938"/>
                          <a:pt x="1400175" y="54769"/>
                        </a:cubicBezTo>
                        <a:cubicBezTo>
                          <a:pt x="1405018" y="53448"/>
                          <a:pt x="1409700" y="51594"/>
                          <a:pt x="1414462" y="50007"/>
                        </a:cubicBezTo>
                        <a:lnTo>
                          <a:pt x="1421606" y="47625"/>
                        </a:ln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grpSp>
          </p:grpSp>
        </p:grpSp>
      </p:grpSp>
      <p:grpSp>
        <p:nvGrpSpPr>
          <p:cNvPr id="87" name="Gruppieren 210">
            <a:extLst>
              <a:ext uri="{FF2B5EF4-FFF2-40B4-BE49-F238E27FC236}">
                <a16:creationId xmlns:a16="http://schemas.microsoft.com/office/drawing/2014/main" id="{FBF1BA05-3403-2557-7EF9-1EB06C6FA49E}"/>
              </a:ext>
            </a:extLst>
          </p:cNvPr>
          <p:cNvGrpSpPr/>
          <p:nvPr/>
        </p:nvGrpSpPr>
        <p:grpSpPr>
          <a:xfrm>
            <a:off x="3171798" y="4031726"/>
            <a:ext cx="1692000" cy="2019903"/>
            <a:chOff x="5331716" y="4031726"/>
            <a:chExt cx="1692000" cy="2019903"/>
          </a:xfrm>
        </p:grpSpPr>
        <p:sp>
          <p:nvSpPr>
            <p:cNvPr id="88" name="Rechteck: abgerundete Ecken 11">
              <a:extLst>
                <a:ext uri="{FF2B5EF4-FFF2-40B4-BE49-F238E27FC236}">
                  <a16:creationId xmlns:a16="http://schemas.microsoft.com/office/drawing/2014/main" id="{ABF7FB97-451E-3EC3-2C12-995A8806891D}"/>
                </a:ext>
              </a:extLst>
            </p:cNvPr>
            <p:cNvSpPr/>
            <p:nvPr/>
          </p:nvSpPr>
          <p:spPr>
            <a:xfrm>
              <a:off x="5331716" y="4031726"/>
              <a:ext cx="1692000" cy="201990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de-DE" sz="1600" dirty="0">
                  <a:solidFill>
                    <a:schemeClr val="tx1"/>
                  </a:solidFill>
                </a:rPr>
                <a:t>Software Architecture Models</a:t>
              </a:r>
            </a:p>
          </p:txBody>
        </p:sp>
        <p:grpSp>
          <p:nvGrpSpPr>
            <p:cNvPr id="90" name="Gruppieren 77">
              <a:extLst>
                <a:ext uri="{FF2B5EF4-FFF2-40B4-BE49-F238E27FC236}">
                  <a16:creationId xmlns:a16="http://schemas.microsoft.com/office/drawing/2014/main" id="{E2A94EBB-D7E2-3442-20E5-60EA242A1F8E}"/>
                </a:ext>
              </a:extLst>
            </p:cNvPr>
            <p:cNvGrpSpPr>
              <a:grpSpLocks noChangeAspect="1"/>
            </p:cNvGrpSpPr>
            <p:nvPr/>
          </p:nvGrpSpPr>
          <p:grpSpPr>
            <a:xfrm>
              <a:off x="5646680" y="4878786"/>
              <a:ext cx="1060075" cy="1007977"/>
              <a:chOff x="5379626" y="2240654"/>
              <a:chExt cx="2277580" cy="2165646"/>
            </a:xfrm>
          </p:grpSpPr>
          <p:grpSp>
            <p:nvGrpSpPr>
              <p:cNvPr id="91" name="Gruppieren 78">
                <a:extLst>
                  <a:ext uri="{FF2B5EF4-FFF2-40B4-BE49-F238E27FC236}">
                    <a16:creationId xmlns:a16="http://schemas.microsoft.com/office/drawing/2014/main" id="{58B5DDA3-DA37-3275-B8C6-F2DC0FD03929}"/>
                  </a:ext>
                </a:extLst>
              </p:cNvPr>
              <p:cNvGrpSpPr/>
              <p:nvPr/>
            </p:nvGrpSpPr>
            <p:grpSpPr>
              <a:xfrm>
                <a:off x="5379626" y="2240654"/>
                <a:ext cx="2274123" cy="1211375"/>
                <a:chOff x="5379626" y="2240654"/>
                <a:chExt cx="2274123" cy="1211375"/>
              </a:xfrm>
            </p:grpSpPr>
            <p:grpSp>
              <p:nvGrpSpPr>
                <p:cNvPr id="101" name="Gruppieren 88">
                  <a:extLst>
                    <a:ext uri="{FF2B5EF4-FFF2-40B4-BE49-F238E27FC236}">
                      <a16:creationId xmlns:a16="http://schemas.microsoft.com/office/drawing/2014/main" id="{FE1FA6F8-E99A-D3E2-3132-3E3565898ECC}"/>
                    </a:ext>
                  </a:extLst>
                </p:cNvPr>
                <p:cNvGrpSpPr/>
                <p:nvPr/>
              </p:nvGrpSpPr>
              <p:grpSpPr>
                <a:xfrm>
                  <a:off x="5379626" y="2240654"/>
                  <a:ext cx="2274123" cy="779550"/>
                  <a:chOff x="4861968" y="2180073"/>
                  <a:chExt cx="2274123" cy="779550"/>
                </a:xfrm>
              </p:grpSpPr>
              <p:sp>
                <p:nvSpPr>
                  <p:cNvPr id="104" name="Rechteck 91">
                    <a:extLst>
                      <a:ext uri="{FF2B5EF4-FFF2-40B4-BE49-F238E27FC236}">
                        <a16:creationId xmlns:a16="http://schemas.microsoft.com/office/drawing/2014/main" id="{6E248C24-2C24-D2F4-4EE5-F49894C239C1}"/>
                      </a:ext>
                    </a:extLst>
                  </p:cNvPr>
                  <p:cNvSpPr/>
                  <p:nvPr/>
                </p:nvSpPr>
                <p:spPr>
                  <a:xfrm>
                    <a:off x="4861968" y="2180073"/>
                    <a:ext cx="2274123" cy="7795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solidFill>
                        <a:schemeClr val="tx2"/>
                      </a:solidFill>
                    </a:endParaRPr>
                  </a:p>
                </p:txBody>
              </p:sp>
              <p:sp>
                <p:nvSpPr>
                  <p:cNvPr id="105" name="Rechteck 92">
                    <a:extLst>
                      <a:ext uri="{FF2B5EF4-FFF2-40B4-BE49-F238E27FC236}">
                        <a16:creationId xmlns:a16="http://schemas.microsoft.com/office/drawing/2014/main" id="{7E1D8916-9977-8F88-2574-C108A09231E7}"/>
                      </a:ext>
                    </a:extLst>
                  </p:cNvPr>
                  <p:cNvSpPr/>
                  <p:nvPr/>
                </p:nvSpPr>
                <p:spPr>
                  <a:xfrm>
                    <a:off x="6729886" y="2283644"/>
                    <a:ext cx="368186" cy="48245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199"/>
                  </a:p>
                </p:txBody>
              </p:sp>
              <p:sp>
                <p:nvSpPr>
                  <p:cNvPr id="106" name="Rechteck 93">
                    <a:extLst>
                      <a:ext uri="{FF2B5EF4-FFF2-40B4-BE49-F238E27FC236}">
                        <a16:creationId xmlns:a16="http://schemas.microsoft.com/office/drawing/2014/main" id="{144C1358-B13E-A090-0286-27831EBB0C63}"/>
                      </a:ext>
                    </a:extLst>
                  </p:cNvPr>
                  <p:cNvSpPr/>
                  <p:nvPr/>
                </p:nvSpPr>
                <p:spPr>
                  <a:xfrm>
                    <a:off x="6641013" y="2550261"/>
                    <a:ext cx="203137" cy="10156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199"/>
                  </a:p>
                </p:txBody>
              </p:sp>
              <p:sp>
                <p:nvSpPr>
                  <p:cNvPr id="107" name="Rechteck 94">
                    <a:extLst>
                      <a:ext uri="{FF2B5EF4-FFF2-40B4-BE49-F238E27FC236}">
                        <a16:creationId xmlns:a16="http://schemas.microsoft.com/office/drawing/2014/main" id="{ECDECBE9-9176-4B9B-3792-4361764BC2D8}"/>
                      </a:ext>
                    </a:extLst>
                  </p:cNvPr>
                  <p:cNvSpPr/>
                  <p:nvPr/>
                </p:nvSpPr>
                <p:spPr>
                  <a:xfrm>
                    <a:off x="6641013" y="2372516"/>
                    <a:ext cx="203137" cy="10156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199"/>
                  </a:p>
                </p:txBody>
              </p:sp>
            </p:grpSp>
            <p:cxnSp>
              <p:nvCxnSpPr>
                <p:cNvPr id="102" name="Gerader Verbinder 44">
                  <a:extLst>
                    <a:ext uri="{FF2B5EF4-FFF2-40B4-BE49-F238E27FC236}">
                      <a16:creationId xmlns:a16="http://schemas.microsoft.com/office/drawing/2014/main" id="{02FAA36F-8D17-49A5-1BD1-1682B6EE8404}"/>
                    </a:ext>
                  </a:extLst>
                </p:cNvPr>
                <p:cNvCxnSpPr>
                  <a:cxnSpLocks/>
                  <a:endCxn id="104" idx="2"/>
                </p:cNvCxnSpPr>
                <p:nvPr/>
              </p:nvCxnSpPr>
              <p:spPr>
                <a:xfrm flipV="1">
                  <a:off x="6516688" y="3020204"/>
                  <a:ext cx="0" cy="24502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3" name="Halbbogen 90">
                  <a:extLst>
                    <a:ext uri="{FF2B5EF4-FFF2-40B4-BE49-F238E27FC236}">
                      <a16:creationId xmlns:a16="http://schemas.microsoft.com/office/drawing/2014/main" id="{9AC9C427-38F9-2119-0E90-EB76AEB23F64}"/>
                    </a:ext>
                  </a:extLst>
                </p:cNvPr>
                <p:cNvSpPr/>
                <p:nvPr/>
              </p:nvSpPr>
              <p:spPr>
                <a:xfrm>
                  <a:off x="6409650" y="3265231"/>
                  <a:ext cx="214073" cy="186798"/>
                </a:xfrm>
                <a:prstGeom prst="blockArc">
                  <a:avLst>
                    <a:gd name="adj1" fmla="val 10800000"/>
                    <a:gd name="adj2" fmla="val 346961"/>
                    <a:gd name="adj3" fmla="val 0"/>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199">
                    <a:solidFill>
                      <a:schemeClr val="tx1"/>
                    </a:solidFill>
                  </a:endParaRPr>
                </a:p>
              </p:txBody>
            </p:sp>
          </p:grpSp>
          <p:grpSp>
            <p:nvGrpSpPr>
              <p:cNvPr id="92" name="Gruppieren 79">
                <a:extLst>
                  <a:ext uri="{FF2B5EF4-FFF2-40B4-BE49-F238E27FC236}">
                    <a16:creationId xmlns:a16="http://schemas.microsoft.com/office/drawing/2014/main" id="{1F3D7065-33AA-A8A0-AB3D-5D38F688266E}"/>
                  </a:ext>
                </a:extLst>
              </p:cNvPr>
              <p:cNvGrpSpPr/>
              <p:nvPr/>
            </p:nvGrpSpPr>
            <p:grpSpPr>
              <a:xfrm>
                <a:off x="5383083" y="3321433"/>
                <a:ext cx="2274123" cy="1084867"/>
                <a:chOff x="5383083" y="3321433"/>
                <a:chExt cx="2274123" cy="1084867"/>
              </a:xfrm>
            </p:grpSpPr>
            <p:grpSp>
              <p:nvGrpSpPr>
                <p:cNvPr id="93" name="Gruppieren 80">
                  <a:extLst>
                    <a:ext uri="{FF2B5EF4-FFF2-40B4-BE49-F238E27FC236}">
                      <a16:creationId xmlns:a16="http://schemas.microsoft.com/office/drawing/2014/main" id="{44F33D39-6A70-3E4E-DF1A-54D184378DA9}"/>
                    </a:ext>
                  </a:extLst>
                </p:cNvPr>
                <p:cNvGrpSpPr/>
                <p:nvPr/>
              </p:nvGrpSpPr>
              <p:grpSpPr>
                <a:xfrm>
                  <a:off x="6448418" y="3321433"/>
                  <a:ext cx="133467" cy="312456"/>
                  <a:chOff x="7287740" y="3432716"/>
                  <a:chExt cx="133467" cy="312456"/>
                </a:xfrm>
              </p:grpSpPr>
              <p:cxnSp>
                <p:nvCxnSpPr>
                  <p:cNvPr id="99" name="Gerader Verbinder 51">
                    <a:extLst>
                      <a:ext uri="{FF2B5EF4-FFF2-40B4-BE49-F238E27FC236}">
                        <a16:creationId xmlns:a16="http://schemas.microsoft.com/office/drawing/2014/main" id="{89B01557-EEF7-CF0A-30AB-E4E5FB402936}"/>
                      </a:ext>
                    </a:extLst>
                  </p:cNvPr>
                  <p:cNvCxnSpPr>
                    <a:cxnSpLocks/>
                  </p:cNvCxnSpPr>
                  <p:nvPr/>
                </p:nvCxnSpPr>
                <p:spPr>
                  <a:xfrm flipV="1">
                    <a:off x="7354474" y="3449240"/>
                    <a:ext cx="0" cy="29593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Ellipse 52">
                    <a:extLst>
                      <a:ext uri="{FF2B5EF4-FFF2-40B4-BE49-F238E27FC236}">
                        <a16:creationId xmlns:a16="http://schemas.microsoft.com/office/drawing/2014/main" id="{4D87E091-15C5-2FEB-1C60-3C5D57ECC32C}"/>
                      </a:ext>
                    </a:extLst>
                  </p:cNvPr>
                  <p:cNvSpPr/>
                  <p:nvPr/>
                </p:nvSpPr>
                <p:spPr>
                  <a:xfrm>
                    <a:off x="7287740" y="3432716"/>
                    <a:ext cx="133467" cy="13965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199" dirty="0"/>
                  </a:p>
                </p:txBody>
              </p:sp>
            </p:grpSp>
            <p:grpSp>
              <p:nvGrpSpPr>
                <p:cNvPr id="94" name="Gruppieren 81">
                  <a:extLst>
                    <a:ext uri="{FF2B5EF4-FFF2-40B4-BE49-F238E27FC236}">
                      <a16:creationId xmlns:a16="http://schemas.microsoft.com/office/drawing/2014/main" id="{A7CA4A86-2FAF-0EF8-EC3D-14C7BEB5EFC0}"/>
                    </a:ext>
                  </a:extLst>
                </p:cNvPr>
                <p:cNvGrpSpPr/>
                <p:nvPr/>
              </p:nvGrpSpPr>
              <p:grpSpPr>
                <a:xfrm>
                  <a:off x="5383083" y="3626750"/>
                  <a:ext cx="2274123" cy="779550"/>
                  <a:chOff x="4861968" y="2180073"/>
                  <a:chExt cx="2274123" cy="779550"/>
                </a:xfrm>
              </p:grpSpPr>
              <p:sp>
                <p:nvSpPr>
                  <p:cNvPr id="95" name="Rechteck 82">
                    <a:extLst>
                      <a:ext uri="{FF2B5EF4-FFF2-40B4-BE49-F238E27FC236}">
                        <a16:creationId xmlns:a16="http://schemas.microsoft.com/office/drawing/2014/main" id="{C53D7A47-BD99-232B-8841-62B50E74BFCE}"/>
                      </a:ext>
                    </a:extLst>
                  </p:cNvPr>
                  <p:cNvSpPr/>
                  <p:nvPr/>
                </p:nvSpPr>
                <p:spPr>
                  <a:xfrm>
                    <a:off x="4861968" y="2180073"/>
                    <a:ext cx="2274123" cy="7795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solidFill>
                        <a:srgbClr val="F56F0B"/>
                      </a:solidFill>
                    </a:endParaRPr>
                  </a:p>
                </p:txBody>
              </p:sp>
              <p:sp>
                <p:nvSpPr>
                  <p:cNvPr id="96" name="Rechteck 83">
                    <a:extLst>
                      <a:ext uri="{FF2B5EF4-FFF2-40B4-BE49-F238E27FC236}">
                        <a16:creationId xmlns:a16="http://schemas.microsoft.com/office/drawing/2014/main" id="{50C2323D-B56F-20D0-96F1-DDEE868A20BA}"/>
                      </a:ext>
                    </a:extLst>
                  </p:cNvPr>
                  <p:cNvSpPr/>
                  <p:nvPr/>
                </p:nvSpPr>
                <p:spPr>
                  <a:xfrm>
                    <a:off x="6729886" y="2283644"/>
                    <a:ext cx="368186" cy="48245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199"/>
                  </a:p>
                </p:txBody>
              </p:sp>
              <p:sp>
                <p:nvSpPr>
                  <p:cNvPr id="97" name="Rechteck 84">
                    <a:extLst>
                      <a:ext uri="{FF2B5EF4-FFF2-40B4-BE49-F238E27FC236}">
                        <a16:creationId xmlns:a16="http://schemas.microsoft.com/office/drawing/2014/main" id="{7C4450DD-D964-FC14-4CCB-F14D33B4A0D8}"/>
                      </a:ext>
                    </a:extLst>
                  </p:cNvPr>
                  <p:cNvSpPr/>
                  <p:nvPr/>
                </p:nvSpPr>
                <p:spPr>
                  <a:xfrm>
                    <a:off x="6641013" y="2550261"/>
                    <a:ext cx="203137" cy="10156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199"/>
                  </a:p>
                </p:txBody>
              </p:sp>
              <p:sp>
                <p:nvSpPr>
                  <p:cNvPr id="98" name="Rechteck 85">
                    <a:extLst>
                      <a:ext uri="{FF2B5EF4-FFF2-40B4-BE49-F238E27FC236}">
                        <a16:creationId xmlns:a16="http://schemas.microsoft.com/office/drawing/2014/main" id="{BB78D9C7-92F2-7326-FB19-F9B9880FBFFF}"/>
                      </a:ext>
                    </a:extLst>
                  </p:cNvPr>
                  <p:cNvSpPr/>
                  <p:nvPr/>
                </p:nvSpPr>
                <p:spPr>
                  <a:xfrm>
                    <a:off x="6641013" y="2372516"/>
                    <a:ext cx="203137" cy="10156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199"/>
                  </a:p>
                </p:txBody>
              </p:sp>
            </p:grpSp>
          </p:grpSp>
        </p:grpSp>
      </p:grpSp>
      <p:grpSp>
        <p:nvGrpSpPr>
          <p:cNvPr id="108" name="Gruppieren 211">
            <a:extLst>
              <a:ext uri="{FF2B5EF4-FFF2-40B4-BE49-F238E27FC236}">
                <a16:creationId xmlns:a16="http://schemas.microsoft.com/office/drawing/2014/main" id="{811D8A6C-9713-278D-4D6E-1E3BD20801E0}"/>
              </a:ext>
            </a:extLst>
          </p:cNvPr>
          <p:cNvGrpSpPr/>
          <p:nvPr/>
        </p:nvGrpSpPr>
        <p:grpSpPr>
          <a:xfrm>
            <a:off x="819525" y="4031726"/>
            <a:ext cx="1692000" cy="2019903"/>
            <a:chOff x="2979443" y="4031726"/>
            <a:chExt cx="1692000" cy="2019903"/>
          </a:xfrm>
        </p:grpSpPr>
        <p:sp>
          <p:nvSpPr>
            <p:cNvPr id="109" name="Rechteck: eine Ecke abgeschnitten 30">
              <a:extLst>
                <a:ext uri="{FF2B5EF4-FFF2-40B4-BE49-F238E27FC236}">
                  <a16:creationId xmlns:a16="http://schemas.microsoft.com/office/drawing/2014/main" id="{EB3B0221-782D-A1D7-F1DC-035FCBD73E46}"/>
                </a:ext>
              </a:extLst>
            </p:cNvPr>
            <p:cNvSpPr>
              <a:spLocks/>
            </p:cNvSpPr>
            <p:nvPr/>
          </p:nvSpPr>
          <p:spPr>
            <a:xfrm>
              <a:off x="2979443" y="4031726"/>
              <a:ext cx="1692000" cy="201990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de-DE" sz="1600" dirty="0">
                  <a:solidFill>
                    <a:schemeClr val="tx1"/>
                  </a:solidFill>
                </a:rPr>
                <a:t>Software Architecture </a:t>
              </a:r>
              <a:r>
                <a:rPr lang="de-DE" sz="1600" dirty="0" err="1">
                  <a:solidFill>
                    <a:schemeClr val="tx1"/>
                  </a:solidFill>
                </a:rPr>
                <a:t>Documentation</a:t>
              </a:r>
              <a:endParaRPr lang="de-DE" sz="1600" dirty="0">
                <a:solidFill>
                  <a:schemeClr val="tx1"/>
                </a:solidFill>
              </a:endParaRPr>
            </a:p>
          </p:txBody>
        </p:sp>
        <p:grpSp>
          <p:nvGrpSpPr>
            <p:cNvPr id="110" name="Gruppieren 148">
              <a:extLst>
                <a:ext uri="{FF2B5EF4-FFF2-40B4-BE49-F238E27FC236}">
                  <a16:creationId xmlns:a16="http://schemas.microsoft.com/office/drawing/2014/main" id="{AAED6364-C768-2EA2-3AD7-C0F091095B69}"/>
                </a:ext>
              </a:extLst>
            </p:cNvPr>
            <p:cNvGrpSpPr/>
            <p:nvPr/>
          </p:nvGrpSpPr>
          <p:grpSpPr>
            <a:xfrm>
              <a:off x="3477326" y="4895098"/>
              <a:ext cx="696235" cy="921133"/>
              <a:chOff x="3340804" y="5011194"/>
              <a:chExt cx="696235" cy="921133"/>
            </a:xfrm>
          </p:grpSpPr>
          <p:sp>
            <p:nvSpPr>
              <p:cNvPr id="111" name="Freeform: Shape 29">
                <a:extLst>
                  <a:ext uri="{FF2B5EF4-FFF2-40B4-BE49-F238E27FC236}">
                    <a16:creationId xmlns:a16="http://schemas.microsoft.com/office/drawing/2014/main" id="{87C76DAD-F621-7B25-7A42-F217BF596D07}"/>
                  </a:ext>
                </a:extLst>
              </p:cNvPr>
              <p:cNvSpPr/>
              <p:nvPr/>
            </p:nvSpPr>
            <p:spPr>
              <a:xfrm flipH="1">
                <a:off x="3340804" y="5019136"/>
                <a:ext cx="14156" cy="888836"/>
              </a:xfrm>
              <a:custGeom>
                <a:avLst/>
                <a:gdLst>
                  <a:gd name="connsiteX0" fmla="*/ 41944 w 41944"/>
                  <a:gd name="connsiteY0" fmla="*/ 0 h 2432807"/>
                  <a:gd name="connsiteX1" fmla="*/ 0 w 41944"/>
                  <a:gd name="connsiteY1" fmla="*/ 2432807 h 2432807"/>
                </a:gdLst>
                <a:ahLst/>
                <a:cxnLst>
                  <a:cxn ang="0">
                    <a:pos x="connsiteX0" y="connsiteY0"/>
                  </a:cxn>
                  <a:cxn ang="0">
                    <a:pos x="connsiteX1" y="connsiteY1"/>
                  </a:cxn>
                </a:cxnLst>
                <a:rect l="l" t="t" r="r" b="b"/>
                <a:pathLst>
                  <a:path w="41944" h="2432807">
                    <a:moveTo>
                      <a:pt x="41944" y="0"/>
                    </a:moveTo>
                    <a:cubicBezTo>
                      <a:pt x="30759" y="962636"/>
                      <a:pt x="19574" y="1925273"/>
                      <a:pt x="0" y="2432807"/>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112" name="Freeform: Shape 30">
                <a:extLst>
                  <a:ext uri="{FF2B5EF4-FFF2-40B4-BE49-F238E27FC236}">
                    <a16:creationId xmlns:a16="http://schemas.microsoft.com/office/drawing/2014/main" id="{320B91C2-868F-D9A0-0599-B1BACB3C7C09}"/>
                  </a:ext>
                </a:extLst>
              </p:cNvPr>
              <p:cNvSpPr/>
              <p:nvPr/>
            </p:nvSpPr>
            <p:spPr>
              <a:xfrm>
                <a:off x="3365350" y="5011194"/>
                <a:ext cx="541713" cy="20618"/>
              </a:xfrm>
              <a:custGeom>
                <a:avLst/>
                <a:gdLst>
                  <a:gd name="connsiteX0" fmla="*/ 0 w 2021746"/>
                  <a:gd name="connsiteY0" fmla="*/ 0 h 75501"/>
                  <a:gd name="connsiteX1" fmla="*/ 134223 w 2021746"/>
                  <a:gd name="connsiteY1" fmla="*/ 8389 h 75501"/>
                  <a:gd name="connsiteX2" fmla="*/ 243280 w 2021746"/>
                  <a:gd name="connsiteY2" fmla="*/ 41945 h 75501"/>
                  <a:gd name="connsiteX3" fmla="*/ 755009 w 2021746"/>
                  <a:gd name="connsiteY3" fmla="*/ 75501 h 75501"/>
                  <a:gd name="connsiteX4" fmla="*/ 1057012 w 2021746"/>
                  <a:gd name="connsiteY4" fmla="*/ 67112 h 75501"/>
                  <a:gd name="connsiteX5" fmla="*/ 1233181 w 2021746"/>
                  <a:gd name="connsiteY5" fmla="*/ 50334 h 75501"/>
                  <a:gd name="connsiteX6" fmla="*/ 1359016 w 2021746"/>
                  <a:gd name="connsiteY6" fmla="*/ 33556 h 75501"/>
                  <a:gd name="connsiteX7" fmla="*/ 2021746 w 2021746"/>
                  <a:gd name="connsiteY7" fmla="*/ 25167 h 75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1746" h="75501">
                    <a:moveTo>
                      <a:pt x="0" y="0"/>
                    </a:moveTo>
                    <a:cubicBezTo>
                      <a:pt x="44741" y="2796"/>
                      <a:pt x="90047" y="772"/>
                      <a:pt x="134223" y="8389"/>
                    </a:cubicBezTo>
                    <a:cubicBezTo>
                      <a:pt x="171704" y="14851"/>
                      <a:pt x="205466" y="37857"/>
                      <a:pt x="243280" y="41945"/>
                    </a:cubicBezTo>
                    <a:cubicBezTo>
                      <a:pt x="413232" y="60318"/>
                      <a:pt x="755009" y="75501"/>
                      <a:pt x="755009" y="75501"/>
                    </a:cubicBezTo>
                    <a:lnTo>
                      <a:pt x="1057012" y="67112"/>
                    </a:lnTo>
                    <a:cubicBezTo>
                      <a:pt x="1069654" y="66574"/>
                      <a:pt x="1216482" y="52338"/>
                      <a:pt x="1233181" y="50334"/>
                    </a:cubicBezTo>
                    <a:cubicBezTo>
                      <a:pt x="1275196" y="45292"/>
                      <a:pt x="1316722" y="34935"/>
                      <a:pt x="1359016" y="33556"/>
                    </a:cubicBezTo>
                    <a:cubicBezTo>
                      <a:pt x="1579826" y="26356"/>
                      <a:pt x="1800818" y="25167"/>
                      <a:pt x="2021746" y="25167"/>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p>
            </p:txBody>
          </p:sp>
          <p:sp>
            <p:nvSpPr>
              <p:cNvPr id="113" name="Freeform: Shape 31">
                <a:extLst>
                  <a:ext uri="{FF2B5EF4-FFF2-40B4-BE49-F238E27FC236}">
                    <a16:creationId xmlns:a16="http://schemas.microsoft.com/office/drawing/2014/main" id="{16D4ABF5-023F-EA14-F12E-D3B2916E2408}"/>
                  </a:ext>
                </a:extLst>
              </p:cNvPr>
              <p:cNvSpPr/>
              <p:nvPr/>
            </p:nvSpPr>
            <p:spPr>
              <a:xfrm>
                <a:off x="3931609" y="5024431"/>
                <a:ext cx="101534" cy="92656"/>
              </a:xfrm>
              <a:custGeom>
                <a:avLst/>
                <a:gdLst>
                  <a:gd name="connsiteX0" fmla="*/ 0 w 327916"/>
                  <a:gd name="connsiteY0" fmla="*/ 0 h 293615"/>
                  <a:gd name="connsiteX1" fmla="*/ 226503 w 327916"/>
                  <a:gd name="connsiteY1" fmla="*/ 201336 h 293615"/>
                  <a:gd name="connsiteX2" fmla="*/ 251670 w 327916"/>
                  <a:gd name="connsiteY2" fmla="*/ 218114 h 293615"/>
                  <a:gd name="connsiteX3" fmla="*/ 268448 w 327916"/>
                  <a:gd name="connsiteY3" fmla="*/ 243281 h 293615"/>
                  <a:gd name="connsiteX4" fmla="*/ 327171 w 327916"/>
                  <a:gd name="connsiteY4" fmla="*/ 285226 h 293615"/>
                  <a:gd name="connsiteX5" fmla="*/ 327171 w 327916"/>
                  <a:gd name="connsiteY5" fmla="*/ 293615 h 29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916" h="293615">
                    <a:moveTo>
                      <a:pt x="0" y="0"/>
                    </a:moveTo>
                    <a:cubicBezTo>
                      <a:pt x="75501" y="67112"/>
                      <a:pt x="150166" y="135177"/>
                      <a:pt x="226503" y="201336"/>
                    </a:cubicBezTo>
                    <a:cubicBezTo>
                      <a:pt x="234122" y="207939"/>
                      <a:pt x="244541" y="210985"/>
                      <a:pt x="251670" y="218114"/>
                    </a:cubicBezTo>
                    <a:cubicBezTo>
                      <a:pt x="258799" y="225243"/>
                      <a:pt x="260703" y="236826"/>
                      <a:pt x="268448" y="243281"/>
                    </a:cubicBezTo>
                    <a:cubicBezTo>
                      <a:pt x="318161" y="284708"/>
                      <a:pt x="287901" y="232865"/>
                      <a:pt x="327171" y="285226"/>
                    </a:cubicBezTo>
                    <a:cubicBezTo>
                      <a:pt x="328849" y="287463"/>
                      <a:pt x="327171" y="290819"/>
                      <a:pt x="327171" y="293615"/>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114" name="Freeform: Shape 32">
                <a:extLst>
                  <a:ext uri="{FF2B5EF4-FFF2-40B4-BE49-F238E27FC236}">
                    <a16:creationId xmlns:a16="http://schemas.microsoft.com/office/drawing/2014/main" id="{3A459CFF-9064-220B-03C9-26492F5CAC8E}"/>
                  </a:ext>
                </a:extLst>
              </p:cNvPr>
              <p:cNvSpPr/>
              <p:nvPr/>
            </p:nvSpPr>
            <p:spPr>
              <a:xfrm>
                <a:off x="4024052" y="5140251"/>
                <a:ext cx="12987" cy="767722"/>
              </a:xfrm>
              <a:custGeom>
                <a:avLst/>
                <a:gdLst>
                  <a:gd name="connsiteX0" fmla="*/ 41944 w 41944"/>
                  <a:gd name="connsiteY0" fmla="*/ 0 h 2432807"/>
                  <a:gd name="connsiteX1" fmla="*/ 0 w 41944"/>
                  <a:gd name="connsiteY1" fmla="*/ 2432807 h 2432807"/>
                </a:gdLst>
                <a:ahLst/>
                <a:cxnLst>
                  <a:cxn ang="0">
                    <a:pos x="connsiteX0" y="connsiteY0"/>
                  </a:cxn>
                  <a:cxn ang="0">
                    <a:pos x="connsiteX1" y="connsiteY1"/>
                  </a:cxn>
                </a:cxnLst>
                <a:rect l="l" t="t" r="r" b="b"/>
                <a:pathLst>
                  <a:path w="41944" h="2432807">
                    <a:moveTo>
                      <a:pt x="41944" y="0"/>
                    </a:moveTo>
                    <a:cubicBezTo>
                      <a:pt x="30759" y="962636"/>
                      <a:pt x="19574" y="1925273"/>
                      <a:pt x="0" y="2432807"/>
                    </a:cubicBezTo>
                  </a:path>
                </a:pathLst>
              </a:custGeom>
              <a:noFill/>
              <a:ln w="12700">
                <a:solidFill>
                  <a:schemeClr val="tx1">
                    <a:lumMod val="65000"/>
                    <a:lumOff val="35000"/>
                  </a:schemeClr>
                </a:solidFill>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115" name="Freeform: Shape 33">
                <a:extLst>
                  <a:ext uri="{FF2B5EF4-FFF2-40B4-BE49-F238E27FC236}">
                    <a16:creationId xmlns:a16="http://schemas.microsoft.com/office/drawing/2014/main" id="{96CD3DE2-D5C3-A14E-2A95-B296341CEAA1}"/>
                  </a:ext>
                </a:extLst>
              </p:cNvPr>
              <p:cNvSpPr/>
              <p:nvPr/>
            </p:nvSpPr>
            <p:spPr>
              <a:xfrm flipV="1">
                <a:off x="3370415" y="5907972"/>
                <a:ext cx="638181" cy="24355"/>
              </a:xfrm>
              <a:custGeom>
                <a:avLst/>
                <a:gdLst>
                  <a:gd name="connsiteX0" fmla="*/ 0 w 2382473"/>
                  <a:gd name="connsiteY0" fmla="*/ 50334 h 50334"/>
                  <a:gd name="connsiteX1" fmla="*/ 453005 w 2382473"/>
                  <a:gd name="connsiteY1" fmla="*/ 41945 h 50334"/>
                  <a:gd name="connsiteX2" fmla="*/ 696286 w 2382473"/>
                  <a:gd name="connsiteY2" fmla="*/ 25167 h 50334"/>
                  <a:gd name="connsiteX3" fmla="*/ 746620 w 2382473"/>
                  <a:gd name="connsiteY3" fmla="*/ 16778 h 50334"/>
                  <a:gd name="connsiteX4" fmla="*/ 1174458 w 2382473"/>
                  <a:gd name="connsiteY4" fmla="*/ 8389 h 50334"/>
                  <a:gd name="connsiteX5" fmla="*/ 1526796 w 2382473"/>
                  <a:gd name="connsiteY5" fmla="*/ 0 h 50334"/>
                  <a:gd name="connsiteX6" fmla="*/ 1996579 w 2382473"/>
                  <a:gd name="connsiteY6" fmla="*/ 8389 h 50334"/>
                  <a:gd name="connsiteX7" fmla="*/ 2248249 w 2382473"/>
                  <a:gd name="connsiteY7" fmla="*/ 16778 h 50334"/>
                  <a:gd name="connsiteX8" fmla="*/ 2382473 w 2382473"/>
                  <a:gd name="connsiteY8" fmla="*/ 25167 h 5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2473" h="50334">
                    <a:moveTo>
                      <a:pt x="0" y="50334"/>
                    </a:moveTo>
                    <a:lnTo>
                      <a:pt x="453005" y="41945"/>
                    </a:lnTo>
                    <a:cubicBezTo>
                      <a:pt x="534238" y="39009"/>
                      <a:pt x="615297" y="32109"/>
                      <a:pt x="696286" y="25167"/>
                    </a:cubicBezTo>
                    <a:cubicBezTo>
                      <a:pt x="713233" y="23714"/>
                      <a:pt x="729621" y="17374"/>
                      <a:pt x="746620" y="16778"/>
                    </a:cubicBezTo>
                    <a:cubicBezTo>
                      <a:pt x="889172" y="11776"/>
                      <a:pt x="1031851" y="11456"/>
                      <a:pt x="1174458" y="8389"/>
                    </a:cubicBezTo>
                    <a:lnTo>
                      <a:pt x="1526796" y="0"/>
                    </a:lnTo>
                    <a:lnTo>
                      <a:pt x="1996579" y="8389"/>
                    </a:lnTo>
                    <a:cubicBezTo>
                      <a:pt x="2080493" y="10340"/>
                      <a:pt x="2164417" y="12586"/>
                      <a:pt x="2248249" y="16778"/>
                    </a:cubicBezTo>
                    <a:cubicBezTo>
                      <a:pt x="2449418" y="26836"/>
                      <a:pt x="2243985" y="25167"/>
                      <a:pt x="2382473" y="25167"/>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116" name="Freeform: Shape 34">
                <a:extLst>
                  <a:ext uri="{FF2B5EF4-FFF2-40B4-BE49-F238E27FC236}">
                    <a16:creationId xmlns:a16="http://schemas.microsoft.com/office/drawing/2014/main" id="{B1525970-D0BC-744E-C23F-5A1AC4CAF2A4}"/>
                  </a:ext>
                </a:extLst>
              </p:cNvPr>
              <p:cNvSpPr/>
              <p:nvPr/>
            </p:nvSpPr>
            <p:spPr>
              <a:xfrm>
                <a:off x="3401715" y="5476314"/>
                <a:ext cx="514309" cy="23826"/>
              </a:xfrm>
              <a:custGeom>
                <a:avLst/>
                <a:gdLst>
                  <a:gd name="connsiteX0" fmla="*/ 0 w 1661021"/>
                  <a:gd name="connsiteY0" fmla="*/ 25167 h 75501"/>
                  <a:gd name="connsiteX1" fmla="*/ 134224 w 1661021"/>
                  <a:gd name="connsiteY1" fmla="*/ 8389 h 75501"/>
                  <a:gd name="connsiteX2" fmla="*/ 176169 w 1661021"/>
                  <a:gd name="connsiteY2" fmla="*/ 0 h 75501"/>
                  <a:gd name="connsiteX3" fmla="*/ 209725 w 1661021"/>
                  <a:gd name="connsiteY3" fmla="*/ 8389 h 75501"/>
                  <a:gd name="connsiteX4" fmla="*/ 260059 w 1661021"/>
                  <a:gd name="connsiteY4" fmla="*/ 41945 h 75501"/>
                  <a:gd name="connsiteX5" fmla="*/ 343949 w 1661021"/>
                  <a:gd name="connsiteY5" fmla="*/ 33556 h 75501"/>
                  <a:gd name="connsiteX6" fmla="*/ 385894 w 1661021"/>
                  <a:gd name="connsiteY6" fmla="*/ 25167 h 75501"/>
                  <a:gd name="connsiteX7" fmla="*/ 419450 w 1661021"/>
                  <a:gd name="connsiteY7" fmla="*/ 16778 h 75501"/>
                  <a:gd name="connsiteX8" fmla="*/ 696287 w 1661021"/>
                  <a:gd name="connsiteY8" fmla="*/ 0 h 75501"/>
                  <a:gd name="connsiteX9" fmla="*/ 872455 w 1661021"/>
                  <a:gd name="connsiteY9" fmla="*/ 8389 h 75501"/>
                  <a:gd name="connsiteX10" fmla="*/ 897622 w 1661021"/>
                  <a:gd name="connsiteY10" fmla="*/ 16778 h 75501"/>
                  <a:gd name="connsiteX11" fmla="*/ 1082180 w 1661021"/>
                  <a:gd name="connsiteY11" fmla="*/ 25167 h 75501"/>
                  <a:gd name="connsiteX12" fmla="*/ 1199626 w 1661021"/>
                  <a:gd name="connsiteY12" fmla="*/ 16778 h 75501"/>
                  <a:gd name="connsiteX13" fmla="*/ 1300294 w 1661021"/>
                  <a:gd name="connsiteY13" fmla="*/ 8389 h 75501"/>
                  <a:gd name="connsiteX14" fmla="*/ 1392573 w 1661021"/>
                  <a:gd name="connsiteY14" fmla="*/ 25167 h 75501"/>
                  <a:gd name="connsiteX15" fmla="*/ 1459685 w 1661021"/>
                  <a:gd name="connsiteY15" fmla="*/ 50334 h 75501"/>
                  <a:gd name="connsiteX16" fmla="*/ 1484852 w 1661021"/>
                  <a:gd name="connsiteY16" fmla="*/ 67112 h 75501"/>
                  <a:gd name="connsiteX17" fmla="*/ 1510019 w 1661021"/>
                  <a:gd name="connsiteY17" fmla="*/ 75501 h 75501"/>
                  <a:gd name="connsiteX18" fmla="*/ 1543575 w 1661021"/>
                  <a:gd name="connsiteY18" fmla="*/ 67112 h 75501"/>
                  <a:gd name="connsiteX19" fmla="*/ 1593909 w 1661021"/>
                  <a:gd name="connsiteY19" fmla="*/ 50334 h 75501"/>
                  <a:gd name="connsiteX20" fmla="*/ 1661021 w 1661021"/>
                  <a:gd name="connsiteY20" fmla="*/ 50334 h 75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61021" h="75501">
                    <a:moveTo>
                      <a:pt x="0" y="25167"/>
                    </a:moveTo>
                    <a:cubicBezTo>
                      <a:pt x="49166" y="19704"/>
                      <a:pt x="86344" y="16369"/>
                      <a:pt x="134224" y="8389"/>
                    </a:cubicBezTo>
                    <a:cubicBezTo>
                      <a:pt x="148289" y="6045"/>
                      <a:pt x="162187" y="2796"/>
                      <a:pt x="176169" y="0"/>
                    </a:cubicBezTo>
                    <a:cubicBezTo>
                      <a:pt x="187354" y="2796"/>
                      <a:pt x="199715" y="2669"/>
                      <a:pt x="209725" y="8389"/>
                    </a:cubicBezTo>
                    <a:cubicBezTo>
                      <a:pt x="297700" y="58661"/>
                      <a:pt x="181483" y="15753"/>
                      <a:pt x="260059" y="41945"/>
                    </a:cubicBezTo>
                    <a:cubicBezTo>
                      <a:pt x="288022" y="39149"/>
                      <a:pt x="316093" y="37270"/>
                      <a:pt x="343949" y="33556"/>
                    </a:cubicBezTo>
                    <a:cubicBezTo>
                      <a:pt x="358082" y="31672"/>
                      <a:pt x="371975" y="28260"/>
                      <a:pt x="385894" y="25167"/>
                    </a:cubicBezTo>
                    <a:cubicBezTo>
                      <a:pt x="397149" y="22666"/>
                      <a:pt x="407958" y="17710"/>
                      <a:pt x="419450" y="16778"/>
                    </a:cubicBezTo>
                    <a:cubicBezTo>
                      <a:pt x="511596" y="9307"/>
                      <a:pt x="604008" y="5593"/>
                      <a:pt x="696287" y="0"/>
                    </a:cubicBezTo>
                    <a:cubicBezTo>
                      <a:pt x="755010" y="2796"/>
                      <a:pt x="813869" y="3507"/>
                      <a:pt x="872455" y="8389"/>
                    </a:cubicBezTo>
                    <a:cubicBezTo>
                      <a:pt x="881267" y="9123"/>
                      <a:pt x="888807" y="16073"/>
                      <a:pt x="897622" y="16778"/>
                    </a:cubicBezTo>
                    <a:cubicBezTo>
                      <a:pt x="959009" y="21689"/>
                      <a:pt x="1020661" y="22371"/>
                      <a:pt x="1082180" y="25167"/>
                    </a:cubicBezTo>
                    <a:lnTo>
                      <a:pt x="1199626" y="16778"/>
                    </a:lnTo>
                    <a:cubicBezTo>
                      <a:pt x="1233199" y="14195"/>
                      <a:pt x="1266622" y="8389"/>
                      <a:pt x="1300294" y="8389"/>
                    </a:cubicBezTo>
                    <a:cubicBezTo>
                      <a:pt x="1311027" y="8389"/>
                      <a:pt x="1378935" y="22439"/>
                      <a:pt x="1392573" y="25167"/>
                    </a:cubicBezTo>
                    <a:cubicBezTo>
                      <a:pt x="1451594" y="64514"/>
                      <a:pt x="1376755" y="19235"/>
                      <a:pt x="1459685" y="50334"/>
                    </a:cubicBezTo>
                    <a:cubicBezTo>
                      <a:pt x="1469125" y="53874"/>
                      <a:pt x="1475834" y="62603"/>
                      <a:pt x="1484852" y="67112"/>
                    </a:cubicBezTo>
                    <a:cubicBezTo>
                      <a:pt x="1492761" y="71067"/>
                      <a:pt x="1501630" y="72705"/>
                      <a:pt x="1510019" y="75501"/>
                    </a:cubicBezTo>
                    <a:cubicBezTo>
                      <a:pt x="1521204" y="72705"/>
                      <a:pt x="1532532" y="70425"/>
                      <a:pt x="1543575" y="67112"/>
                    </a:cubicBezTo>
                    <a:cubicBezTo>
                      <a:pt x="1560515" y="62030"/>
                      <a:pt x="1576223" y="50334"/>
                      <a:pt x="1593909" y="50334"/>
                    </a:cubicBezTo>
                    <a:lnTo>
                      <a:pt x="1661021" y="50334"/>
                    </a:lnTo>
                  </a:path>
                </a:pathLst>
              </a:custGeom>
              <a:noFill/>
              <a:ln w="12700">
                <a:solidFill>
                  <a:schemeClr val="tx1">
                    <a:lumMod val="65000"/>
                    <a:lumOff val="35000"/>
                  </a:schemeClr>
                </a:solidFill>
              </a:ln>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117" name="Freeform: Shape 35">
                <a:extLst>
                  <a:ext uri="{FF2B5EF4-FFF2-40B4-BE49-F238E27FC236}">
                    <a16:creationId xmlns:a16="http://schemas.microsoft.com/office/drawing/2014/main" id="{DD20B360-396C-5C3D-42DE-D1BC93B769CD}"/>
                  </a:ext>
                </a:extLst>
              </p:cNvPr>
              <p:cNvSpPr/>
              <p:nvPr/>
            </p:nvSpPr>
            <p:spPr>
              <a:xfrm>
                <a:off x="3406910" y="5528672"/>
                <a:ext cx="267544" cy="10589"/>
              </a:xfrm>
              <a:custGeom>
                <a:avLst/>
                <a:gdLst>
                  <a:gd name="connsiteX0" fmla="*/ 0 w 864066"/>
                  <a:gd name="connsiteY0" fmla="*/ 0 h 33556"/>
                  <a:gd name="connsiteX1" fmla="*/ 75501 w 864066"/>
                  <a:gd name="connsiteY1" fmla="*/ 16778 h 33556"/>
                  <a:gd name="connsiteX2" fmla="*/ 125835 w 864066"/>
                  <a:gd name="connsiteY2" fmla="*/ 33556 h 33556"/>
                  <a:gd name="connsiteX3" fmla="*/ 176169 w 864066"/>
                  <a:gd name="connsiteY3" fmla="*/ 25167 h 33556"/>
                  <a:gd name="connsiteX4" fmla="*/ 201336 w 864066"/>
                  <a:gd name="connsiteY4" fmla="*/ 16778 h 33556"/>
                  <a:gd name="connsiteX5" fmla="*/ 260059 w 864066"/>
                  <a:gd name="connsiteY5" fmla="*/ 0 h 33556"/>
                  <a:gd name="connsiteX6" fmla="*/ 343949 w 864066"/>
                  <a:gd name="connsiteY6" fmla="*/ 0 h 33556"/>
                  <a:gd name="connsiteX7" fmla="*/ 419450 w 864066"/>
                  <a:gd name="connsiteY7" fmla="*/ 8389 h 33556"/>
                  <a:gd name="connsiteX8" fmla="*/ 453006 w 864066"/>
                  <a:gd name="connsiteY8" fmla="*/ 16778 h 33556"/>
                  <a:gd name="connsiteX9" fmla="*/ 528507 w 864066"/>
                  <a:gd name="connsiteY9" fmla="*/ 0 h 33556"/>
                  <a:gd name="connsiteX10" fmla="*/ 604008 w 864066"/>
                  <a:gd name="connsiteY10" fmla="*/ 16778 h 33556"/>
                  <a:gd name="connsiteX11" fmla="*/ 864066 w 864066"/>
                  <a:gd name="connsiteY11" fmla="*/ 25167 h 33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4066" h="33556">
                    <a:moveTo>
                      <a:pt x="0" y="0"/>
                    </a:moveTo>
                    <a:cubicBezTo>
                      <a:pt x="23948" y="4790"/>
                      <a:pt x="51807" y="9670"/>
                      <a:pt x="75501" y="16778"/>
                    </a:cubicBezTo>
                    <a:cubicBezTo>
                      <a:pt x="92441" y="21860"/>
                      <a:pt x="125835" y="33556"/>
                      <a:pt x="125835" y="33556"/>
                    </a:cubicBezTo>
                    <a:cubicBezTo>
                      <a:pt x="142613" y="30760"/>
                      <a:pt x="159565" y="28857"/>
                      <a:pt x="176169" y="25167"/>
                    </a:cubicBezTo>
                    <a:cubicBezTo>
                      <a:pt x="184801" y="23249"/>
                      <a:pt x="192833" y="19207"/>
                      <a:pt x="201336" y="16778"/>
                    </a:cubicBezTo>
                    <a:cubicBezTo>
                      <a:pt x="275072" y="-4289"/>
                      <a:pt x="199717" y="20114"/>
                      <a:pt x="260059" y="0"/>
                    </a:cubicBezTo>
                    <a:cubicBezTo>
                      <a:pt x="338001" y="19486"/>
                      <a:pt x="241104" y="0"/>
                      <a:pt x="343949" y="0"/>
                    </a:cubicBezTo>
                    <a:cubicBezTo>
                      <a:pt x="369271" y="0"/>
                      <a:pt x="394283" y="5593"/>
                      <a:pt x="419450" y="8389"/>
                    </a:cubicBezTo>
                    <a:cubicBezTo>
                      <a:pt x="430635" y="11185"/>
                      <a:pt x="441476" y="16778"/>
                      <a:pt x="453006" y="16778"/>
                    </a:cubicBezTo>
                    <a:cubicBezTo>
                      <a:pt x="482534" y="16778"/>
                      <a:pt x="502554" y="8651"/>
                      <a:pt x="528507" y="0"/>
                    </a:cubicBezTo>
                    <a:cubicBezTo>
                      <a:pt x="553674" y="5593"/>
                      <a:pt x="578385" y="13931"/>
                      <a:pt x="604008" y="16778"/>
                    </a:cubicBezTo>
                    <a:cubicBezTo>
                      <a:pt x="697657" y="27183"/>
                      <a:pt x="772129" y="25167"/>
                      <a:pt x="864066" y="25167"/>
                    </a:cubicBezTo>
                  </a:path>
                </a:pathLst>
              </a:custGeom>
              <a:noFill/>
              <a:ln w="12700">
                <a:solidFill>
                  <a:schemeClr val="tx1">
                    <a:lumMod val="65000"/>
                    <a:lumOff val="35000"/>
                  </a:schemeClr>
                </a:solidFill>
              </a:ln>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118" name="Freeform: Shape 36">
                <a:extLst>
                  <a:ext uri="{FF2B5EF4-FFF2-40B4-BE49-F238E27FC236}">
                    <a16:creationId xmlns:a16="http://schemas.microsoft.com/office/drawing/2014/main" id="{DB2B422B-8DFD-648B-C0C9-F5379E22AE75}"/>
                  </a:ext>
                </a:extLst>
              </p:cNvPr>
              <p:cNvSpPr/>
              <p:nvPr/>
            </p:nvSpPr>
            <p:spPr>
              <a:xfrm>
                <a:off x="3406911" y="5604819"/>
                <a:ext cx="466385" cy="23826"/>
              </a:xfrm>
              <a:custGeom>
                <a:avLst/>
                <a:gdLst>
                  <a:gd name="connsiteX0" fmla="*/ 0 w 864066"/>
                  <a:gd name="connsiteY0" fmla="*/ 0 h 33556"/>
                  <a:gd name="connsiteX1" fmla="*/ 75501 w 864066"/>
                  <a:gd name="connsiteY1" fmla="*/ 16778 h 33556"/>
                  <a:gd name="connsiteX2" fmla="*/ 125835 w 864066"/>
                  <a:gd name="connsiteY2" fmla="*/ 33556 h 33556"/>
                  <a:gd name="connsiteX3" fmla="*/ 176169 w 864066"/>
                  <a:gd name="connsiteY3" fmla="*/ 25167 h 33556"/>
                  <a:gd name="connsiteX4" fmla="*/ 201336 w 864066"/>
                  <a:gd name="connsiteY4" fmla="*/ 16778 h 33556"/>
                  <a:gd name="connsiteX5" fmla="*/ 260059 w 864066"/>
                  <a:gd name="connsiteY5" fmla="*/ 0 h 33556"/>
                  <a:gd name="connsiteX6" fmla="*/ 343949 w 864066"/>
                  <a:gd name="connsiteY6" fmla="*/ 0 h 33556"/>
                  <a:gd name="connsiteX7" fmla="*/ 419450 w 864066"/>
                  <a:gd name="connsiteY7" fmla="*/ 8389 h 33556"/>
                  <a:gd name="connsiteX8" fmla="*/ 453006 w 864066"/>
                  <a:gd name="connsiteY8" fmla="*/ 16778 h 33556"/>
                  <a:gd name="connsiteX9" fmla="*/ 528507 w 864066"/>
                  <a:gd name="connsiteY9" fmla="*/ 0 h 33556"/>
                  <a:gd name="connsiteX10" fmla="*/ 604008 w 864066"/>
                  <a:gd name="connsiteY10" fmla="*/ 16778 h 33556"/>
                  <a:gd name="connsiteX11" fmla="*/ 864066 w 864066"/>
                  <a:gd name="connsiteY11" fmla="*/ 25167 h 33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4066" h="33556">
                    <a:moveTo>
                      <a:pt x="0" y="0"/>
                    </a:moveTo>
                    <a:cubicBezTo>
                      <a:pt x="23948" y="4790"/>
                      <a:pt x="51807" y="9670"/>
                      <a:pt x="75501" y="16778"/>
                    </a:cubicBezTo>
                    <a:cubicBezTo>
                      <a:pt x="92441" y="21860"/>
                      <a:pt x="125835" y="33556"/>
                      <a:pt x="125835" y="33556"/>
                    </a:cubicBezTo>
                    <a:cubicBezTo>
                      <a:pt x="142613" y="30760"/>
                      <a:pt x="159565" y="28857"/>
                      <a:pt x="176169" y="25167"/>
                    </a:cubicBezTo>
                    <a:cubicBezTo>
                      <a:pt x="184801" y="23249"/>
                      <a:pt x="192833" y="19207"/>
                      <a:pt x="201336" y="16778"/>
                    </a:cubicBezTo>
                    <a:cubicBezTo>
                      <a:pt x="275072" y="-4289"/>
                      <a:pt x="199717" y="20114"/>
                      <a:pt x="260059" y="0"/>
                    </a:cubicBezTo>
                    <a:cubicBezTo>
                      <a:pt x="338001" y="19486"/>
                      <a:pt x="241104" y="0"/>
                      <a:pt x="343949" y="0"/>
                    </a:cubicBezTo>
                    <a:cubicBezTo>
                      <a:pt x="369271" y="0"/>
                      <a:pt x="394283" y="5593"/>
                      <a:pt x="419450" y="8389"/>
                    </a:cubicBezTo>
                    <a:cubicBezTo>
                      <a:pt x="430635" y="11185"/>
                      <a:pt x="441476" y="16778"/>
                      <a:pt x="453006" y="16778"/>
                    </a:cubicBezTo>
                    <a:cubicBezTo>
                      <a:pt x="482534" y="16778"/>
                      <a:pt x="502554" y="8651"/>
                      <a:pt x="528507" y="0"/>
                    </a:cubicBezTo>
                    <a:cubicBezTo>
                      <a:pt x="553674" y="5593"/>
                      <a:pt x="578385" y="13931"/>
                      <a:pt x="604008" y="16778"/>
                    </a:cubicBezTo>
                    <a:cubicBezTo>
                      <a:pt x="697657" y="27183"/>
                      <a:pt x="772129" y="25167"/>
                      <a:pt x="864066" y="25167"/>
                    </a:cubicBezTo>
                  </a:path>
                </a:pathLst>
              </a:custGeom>
              <a:noFill/>
              <a:ln w="12700">
                <a:solidFill>
                  <a:schemeClr val="tx1">
                    <a:lumMod val="65000"/>
                    <a:lumOff val="35000"/>
                  </a:schemeClr>
                </a:solidFill>
              </a:ln>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119" name="Freeform: Shape 37">
                <a:extLst>
                  <a:ext uri="{FF2B5EF4-FFF2-40B4-BE49-F238E27FC236}">
                    <a16:creationId xmlns:a16="http://schemas.microsoft.com/office/drawing/2014/main" id="{D7AC4203-A350-B3EB-3983-A711C4AA7FC0}"/>
                  </a:ext>
                </a:extLst>
              </p:cNvPr>
              <p:cNvSpPr/>
              <p:nvPr/>
            </p:nvSpPr>
            <p:spPr>
              <a:xfrm>
                <a:off x="3410888" y="5679779"/>
                <a:ext cx="512435" cy="29557"/>
              </a:xfrm>
              <a:custGeom>
                <a:avLst/>
                <a:gdLst>
                  <a:gd name="connsiteX0" fmla="*/ 0 w 1654969"/>
                  <a:gd name="connsiteY0" fmla="*/ 61913 h 93661"/>
                  <a:gd name="connsiteX1" fmla="*/ 26194 w 1654969"/>
                  <a:gd name="connsiteY1" fmla="*/ 47625 h 93661"/>
                  <a:gd name="connsiteX2" fmla="*/ 38100 w 1654969"/>
                  <a:gd name="connsiteY2" fmla="*/ 45244 h 93661"/>
                  <a:gd name="connsiteX3" fmla="*/ 59531 w 1654969"/>
                  <a:gd name="connsiteY3" fmla="*/ 35719 h 93661"/>
                  <a:gd name="connsiteX4" fmla="*/ 73819 w 1654969"/>
                  <a:gd name="connsiteY4" fmla="*/ 33338 h 93661"/>
                  <a:gd name="connsiteX5" fmla="*/ 100013 w 1654969"/>
                  <a:gd name="connsiteY5" fmla="*/ 42863 h 93661"/>
                  <a:gd name="connsiteX6" fmla="*/ 123825 w 1654969"/>
                  <a:gd name="connsiteY6" fmla="*/ 57150 h 93661"/>
                  <a:gd name="connsiteX7" fmla="*/ 133350 w 1654969"/>
                  <a:gd name="connsiteY7" fmla="*/ 66675 h 93661"/>
                  <a:gd name="connsiteX8" fmla="*/ 157163 w 1654969"/>
                  <a:gd name="connsiteY8" fmla="*/ 83344 h 93661"/>
                  <a:gd name="connsiteX9" fmla="*/ 164306 w 1654969"/>
                  <a:gd name="connsiteY9" fmla="*/ 85725 h 93661"/>
                  <a:gd name="connsiteX10" fmla="*/ 216694 w 1654969"/>
                  <a:gd name="connsiteY10" fmla="*/ 88107 h 93661"/>
                  <a:gd name="connsiteX11" fmla="*/ 230981 w 1654969"/>
                  <a:gd name="connsiteY11" fmla="*/ 83344 h 93661"/>
                  <a:gd name="connsiteX12" fmla="*/ 302419 w 1654969"/>
                  <a:gd name="connsiteY12" fmla="*/ 76200 h 93661"/>
                  <a:gd name="connsiteX13" fmla="*/ 354806 w 1654969"/>
                  <a:gd name="connsiteY13" fmla="*/ 71438 h 93661"/>
                  <a:gd name="connsiteX14" fmla="*/ 457200 w 1654969"/>
                  <a:gd name="connsiteY14" fmla="*/ 69057 h 93661"/>
                  <a:gd name="connsiteX15" fmla="*/ 464344 w 1654969"/>
                  <a:gd name="connsiteY15" fmla="*/ 76200 h 93661"/>
                  <a:gd name="connsiteX16" fmla="*/ 478631 w 1654969"/>
                  <a:gd name="connsiteY16" fmla="*/ 80963 h 93661"/>
                  <a:gd name="connsiteX17" fmla="*/ 495300 w 1654969"/>
                  <a:gd name="connsiteY17" fmla="*/ 85725 h 93661"/>
                  <a:gd name="connsiteX18" fmla="*/ 535781 w 1654969"/>
                  <a:gd name="connsiteY18" fmla="*/ 83344 h 93661"/>
                  <a:gd name="connsiteX19" fmla="*/ 588169 w 1654969"/>
                  <a:gd name="connsiteY19" fmla="*/ 76200 h 93661"/>
                  <a:gd name="connsiteX20" fmla="*/ 597694 w 1654969"/>
                  <a:gd name="connsiteY20" fmla="*/ 73819 h 93661"/>
                  <a:gd name="connsiteX21" fmla="*/ 623888 w 1654969"/>
                  <a:gd name="connsiteY21" fmla="*/ 61913 h 93661"/>
                  <a:gd name="connsiteX22" fmla="*/ 650081 w 1654969"/>
                  <a:gd name="connsiteY22" fmla="*/ 52388 h 93661"/>
                  <a:gd name="connsiteX23" fmla="*/ 664369 w 1654969"/>
                  <a:gd name="connsiteY23" fmla="*/ 45244 h 93661"/>
                  <a:gd name="connsiteX24" fmla="*/ 688181 w 1654969"/>
                  <a:gd name="connsiteY24" fmla="*/ 38100 h 93661"/>
                  <a:gd name="connsiteX25" fmla="*/ 723900 w 1654969"/>
                  <a:gd name="connsiteY25" fmla="*/ 40482 h 93661"/>
                  <a:gd name="connsiteX26" fmla="*/ 731044 w 1654969"/>
                  <a:gd name="connsiteY26" fmla="*/ 45244 h 93661"/>
                  <a:gd name="connsiteX27" fmla="*/ 742950 w 1654969"/>
                  <a:gd name="connsiteY27" fmla="*/ 47625 h 93661"/>
                  <a:gd name="connsiteX28" fmla="*/ 795338 w 1654969"/>
                  <a:gd name="connsiteY28" fmla="*/ 50007 h 93661"/>
                  <a:gd name="connsiteX29" fmla="*/ 838200 w 1654969"/>
                  <a:gd name="connsiteY29" fmla="*/ 38100 h 93661"/>
                  <a:gd name="connsiteX30" fmla="*/ 852488 w 1654969"/>
                  <a:gd name="connsiteY30" fmla="*/ 33338 h 93661"/>
                  <a:gd name="connsiteX31" fmla="*/ 881063 w 1654969"/>
                  <a:gd name="connsiteY31" fmla="*/ 19050 h 93661"/>
                  <a:gd name="connsiteX32" fmla="*/ 892969 w 1654969"/>
                  <a:gd name="connsiteY32" fmla="*/ 14288 h 93661"/>
                  <a:gd name="connsiteX33" fmla="*/ 912019 w 1654969"/>
                  <a:gd name="connsiteY33" fmla="*/ 11907 h 93661"/>
                  <a:gd name="connsiteX34" fmla="*/ 950119 w 1654969"/>
                  <a:gd name="connsiteY34" fmla="*/ 9525 h 93661"/>
                  <a:gd name="connsiteX35" fmla="*/ 954881 w 1654969"/>
                  <a:gd name="connsiteY35" fmla="*/ 19050 h 93661"/>
                  <a:gd name="connsiteX36" fmla="*/ 962025 w 1654969"/>
                  <a:gd name="connsiteY36" fmla="*/ 23813 h 93661"/>
                  <a:gd name="connsiteX37" fmla="*/ 964406 w 1654969"/>
                  <a:gd name="connsiteY37" fmla="*/ 30957 h 93661"/>
                  <a:gd name="connsiteX38" fmla="*/ 992981 w 1654969"/>
                  <a:gd name="connsiteY38" fmla="*/ 47625 h 93661"/>
                  <a:gd name="connsiteX39" fmla="*/ 1071563 w 1654969"/>
                  <a:gd name="connsiteY39" fmla="*/ 35719 h 93661"/>
                  <a:gd name="connsiteX40" fmla="*/ 1083469 w 1654969"/>
                  <a:gd name="connsiteY40" fmla="*/ 33338 h 93661"/>
                  <a:gd name="connsiteX41" fmla="*/ 1112044 w 1654969"/>
                  <a:gd name="connsiteY41" fmla="*/ 26194 h 93661"/>
                  <a:gd name="connsiteX42" fmla="*/ 1147763 w 1654969"/>
                  <a:gd name="connsiteY42" fmla="*/ 30957 h 93661"/>
                  <a:gd name="connsiteX43" fmla="*/ 1154906 w 1654969"/>
                  <a:gd name="connsiteY43" fmla="*/ 35719 h 93661"/>
                  <a:gd name="connsiteX44" fmla="*/ 1164431 w 1654969"/>
                  <a:gd name="connsiteY44" fmla="*/ 42863 h 93661"/>
                  <a:gd name="connsiteX45" fmla="*/ 1188244 w 1654969"/>
                  <a:gd name="connsiteY45" fmla="*/ 57150 h 93661"/>
                  <a:gd name="connsiteX46" fmla="*/ 1228725 w 1654969"/>
                  <a:gd name="connsiteY46" fmla="*/ 54769 h 93661"/>
                  <a:gd name="connsiteX47" fmla="*/ 1266825 w 1654969"/>
                  <a:gd name="connsiteY47" fmla="*/ 42863 h 93661"/>
                  <a:gd name="connsiteX48" fmla="*/ 1297781 w 1654969"/>
                  <a:gd name="connsiteY48" fmla="*/ 35719 h 93661"/>
                  <a:gd name="connsiteX49" fmla="*/ 1321594 w 1654969"/>
                  <a:gd name="connsiteY49" fmla="*/ 26194 h 93661"/>
                  <a:gd name="connsiteX50" fmla="*/ 1345406 w 1654969"/>
                  <a:gd name="connsiteY50" fmla="*/ 19050 h 93661"/>
                  <a:gd name="connsiteX51" fmla="*/ 1404938 w 1654969"/>
                  <a:gd name="connsiteY51" fmla="*/ 0 h 93661"/>
                  <a:gd name="connsiteX52" fmla="*/ 1419225 w 1654969"/>
                  <a:gd name="connsiteY52" fmla="*/ 2382 h 93661"/>
                  <a:gd name="connsiteX53" fmla="*/ 1426369 w 1654969"/>
                  <a:gd name="connsiteY53" fmla="*/ 19050 h 93661"/>
                  <a:gd name="connsiteX54" fmla="*/ 1433513 w 1654969"/>
                  <a:gd name="connsiteY54" fmla="*/ 26194 h 93661"/>
                  <a:gd name="connsiteX55" fmla="*/ 1459706 w 1654969"/>
                  <a:gd name="connsiteY55" fmla="*/ 23813 h 93661"/>
                  <a:gd name="connsiteX56" fmla="*/ 1469231 w 1654969"/>
                  <a:gd name="connsiteY56" fmla="*/ 16669 h 93661"/>
                  <a:gd name="connsiteX57" fmla="*/ 1483519 w 1654969"/>
                  <a:gd name="connsiteY57" fmla="*/ 11907 h 93661"/>
                  <a:gd name="connsiteX58" fmla="*/ 1507331 w 1654969"/>
                  <a:gd name="connsiteY58" fmla="*/ 9525 h 93661"/>
                  <a:gd name="connsiteX59" fmla="*/ 1654969 w 1654969"/>
                  <a:gd name="connsiteY59" fmla="*/ 4763 h 9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654969" h="93661">
                    <a:moveTo>
                      <a:pt x="0" y="61913"/>
                    </a:moveTo>
                    <a:cubicBezTo>
                      <a:pt x="502" y="61626"/>
                      <a:pt x="21623" y="49149"/>
                      <a:pt x="26194" y="47625"/>
                    </a:cubicBezTo>
                    <a:cubicBezTo>
                      <a:pt x="30034" y="46345"/>
                      <a:pt x="34131" y="46038"/>
                      <a:pt x="38100" y="45244"/>
                    </a:cubicBezTo>
                    <a:cubicBezTo>
                      <a:pt x="44283" y="42153"/>
                      <a:pt x="52215" y="37345"/>
                      <a:pt x="59531" y="35719"/>
                    </a:cubicBezTo>
                    <a:cubicBezTo>
                      <a:pt x="64244" y="34672"/>
                      <a:pt x="69056" y="34132"/>
                      <a:pt x="73819" y="33338"/>
                    </a:cubicBezTo>
                    <a:cubicBezTo>
                      <a:pt x="98665" y="36887"/>
                      <a:pt x="82994" y="31922"/>
                      <a:pt x="100013" y="42863"/>
                    </a:cubicBezTo>
                    <a:cubicBezTo>
                      <a:pt x="107799" y="47868"/>
                      <a:pt x="123825" y="57150"/>
                      <a:pt x="123825" y="57150"/>
                    </a:cubicBezTo>
                    <a:cubicBezTo>
                      <a:pt x="127934" y="69477"/>
                      <a:pt x="122891" y="60698"/>
                      <a:pt x="133350" y="66675"/>
                    </a:cubicBezTo>
                    <a:cubicBezTo>
                      <a:pt x="140960" y="71024"/>
                      <a:pt x="148939" y="80603"/>
                      <a:pt x="157163" y="83344"/>
                    </a:cubicBezTo>
                    <a:lnTo>
                      <a:pt x="164306" y="85725"/>
                    </a:lnTo>
                    <a:cubicBezTo>
                      <a:pt x="183235" y="98345"/>
                      <a:pt x="172712" y="93385"/>
                      <a:pt x="216694" y="88107"/>
                    </a:cubicBezTo>
                    <a:cubicBezTo>
                      <a:pt x="221678" y="87509"/>
                      <a:pt x="226035" y="84204"/>
                      <a:pt x="230981" y="83344"/>
                    </a:cubicBezTo>
                    <a:cubicBezTo>
                      <a:pt x="255159" y="79139"/>
                      <a:pt x="278163" y="78279"/>
                      <a:pt x="302419" y="76200"/>
                    </a:cubicBezTo>
                    <a:lnTo>
                      <a:pt x="354806" y="71438"/>
                    </a:lnTo>
                    <a:cubicBezTo>
                      <a:pt x="397363" y="62926"/>
                      <a:pt x="393036" y="61928"/>
                      <a:pt x="457200" y="69057"/>
                    </a:cubicBezTo>
                    <a:cubicBezTo>
                      <a:pt x="460547" y="69429"/>
                      <a:pt x="461400" y="74565"/>
                      <a:pt x="464344" y="76200"/>
                    </a:cubicBezTo>
                    <a:cubicBezTo>
                      <a:pt x="468732" y="78638"/>
                      <a:pt x="473869" y="79375"/>
                      <a:pt x="478631" y="80963"/>
                    </a:cubicBezTo>
                    <a:cubicBezTo>
                      <a:pt x="488872" y="84377"/>
                      <a:pt x="483350" y="82738"/>
                      <a:pt x="495300" y="85725"/>
                    </a:cubicBezTo>
                    <a:cubicBezTo>
                      <a:pt x="508794" y="84931"/>
                      <a:pt x="522320" y="84568"/>
                      <a:pt x="535781" y="83344"/>
                    </a:cubicBezTo>
                    <a:cubicBezTo>
                      <a:pt x="543500" y="82642"/>
                      <a:pt x="574525" y="78929"/>
                      <a:pt x="588169" y="76200"/>
                    </a:cubicBezTo>
                    <a:cubicBezTo>
                      <a:pt x="591378" y="75558"/>
                      <a:pt x="594519" y="74613"/>
                      <a:pt x="597694" y="73819"/>
                    </a:cubicBezTo>
                    <a:cubicBezTo>
                      <a:pt x="621734" y="59394"/>
                      <a:pt x="596717" y="73234"/>
                      <a:pt x="623888" y="61913"/>
                    </a:cubicBezTo>
                    <a:cubicBezTo>
                      <a:pt x="648686" y="51581"/>
                      <a:pt x="627716" y="56861"/>
                      <a:pt x="650081" y="52388"/>
                    </a:cubicBezTo>
                    <a:cubicBezTo>
                      <a:pt x="654844" y="50007"/>
                      <a:pt x="659317" y="46928"/>
                      <a:pt x="664369" y="45244"/>
                    </a:cubicBezTo>
                    <a:cubicBezTo>
                      <a:pt x="699942" y="33386"/>
                      <a:pt x="661262" y="51561"/>
                      <a:pt x="688181" y="38100"/>
                    </a:cubicBezTo>
                    <a:cubicBezTo>
                      <a:pt x="700087" y="38894"/>
                      <a:pt x="712130" y="38520"/>
                      <a:pt x="723900" y="40482"/>
                    </a:cubicBezTo>
                    <a:cubicBezTo>
                      <a:pt x="726723" y="40953"/>
                      <a:pt x="728364" y="44239"/>
                      <a:pt x="731044" y="45244"/>
                    </a:cubicBezTo>
                    <a:cubicBezTo>
                      <a:pt x="734834" y="46665"/>
                      <a:pt x="738981" y="46831"/>
                      <a:pt x="742950" y="47625"/>
                    </a:cubicBezTo>
                    <a:cubicBezTo>
                      <a:pt x="761455" y="59962"/>
                      <a:pt x="753593" y="56777"/>
                      <a:pt x="795338" y="50007"/>
                    </a:cubicBezTo>
                    <a:cubicBezTo>
                      <a:pt x="809975" y="47633"/>
                      <a:pt x="823965" y="42252"/>
                      <a:pt x="838200" y="38100"/>
                    </a:cubicBezTo>
                    <a:cubicBezTo>
                      <a:pt x="843019" y="36694"/>
                      <a:pt x="847900" y="35377"/>
                      <a:pt x="852488" y="33338"/>
                    </a:cubicBezTo>
                    <a:cubicBezTo>
                      <a:pt x="862220" y="29013"/>
                      <a:pt x="871175" y="23005"/>
                      <a:pt x="881063" y="19050"/>
                    </a:cubicBezTo>
                    <a:cubicBezTo>
                      <a:pt x="885032" y="17463"/>
                      <a:pt x="888804" y="15249"/>
                      <a:pt x="892969" y="14288"/>
                    </a:cubicBezTo>
                    <a:cubicBezTo>
                      <a:pt x="899205" y="12849"/>
                      <a:pt x="905669" y="12701"/>
                      <a:pt x="912019" y="11907"/>
                    </a:cubicBezTo>
                    <a:cubicBezTo>
                      <a:pt x="924213" y="8858"/>
                      <a:pt x="937347" y="3139"/>
                      <a:pt x="950119" y="9525"/>
                    </a:cubicBezTo>
                    <a:cubicBezTo>
                      <a:pt x="953294" y="11112"/>
                      <a:pt x="952609" y="16323"/>
                      <a:pt x="954881" y="19050"/>
                    </a:cubicBezTo>
                    <a:cubicBezTo>
                      <a:pt x="956713" y="21249"/>
                      <a:pt x="959644" y="22225"/>
                      <a:pt x="962025" y="23813"/>
                    </a:cubicBezTo>
                    <a:cubicBezTo>
                      <a:pt x="962819" y="26194"/>
                      <a:pt x="962631" y="29182"/>
                      <a:pt x="964406" y="30957"/>
                    </a:cubicBezTo>
                    <a:cubicBezTo>
                      <a:pt x="978851" y="45402"/>
                      <a:pt x="978734" y="44064"/>
                      <a:pt x="992981" y="47625"/>
                    </a:cubicBezTo>
                    <a:cubicBezTo>
                      <a:pt x="1079402" y="37256"/>
                      <a:pt x="1026446" y="46131"/>
                      <a:pt x="1071563" y="35719"/>
                    </a:cubicBezTo>
                    <a:cubicBezTo>
                      <a:pt x="1075507" y="34809"/>
                      <a:pt x="1079529" y="34265"/>
                      <a:pt x="1083469" y="33338"/>
                    </a:cubicBezTo>
                    <a:cubicBezTo>
                      <a:pt x="1093026" y="31089"/>
                      <a:pt x="1112044" y="26194"/>
                      <a:pt x="1112044" y="26194"/>
                    </a:cubicBezTo>
                    <a:cubicBezTo>
                      <a:pt x="1123950" y="27782"/>
                      <a:pt x="1136037" y="28351"/>
                      <a:pt x="1147763" y="30957"/>
                    </a:cubicBezTo>
                    <a:cubicBezTo>
                      <a:pt x="1150556" y="31578"/>
                      <a:pt x="1152577" y="34056"/>
                      <a:pt x="1154906" y="35719"/>
                    </a:cubicBezTo>
                    <a:cubicBezTo>
                      <a:pt x="1158136" y="38026"/>
                      <a:pt x="1161180" y="40587"/>
                      <a:pt x="1164431" y="42863"/>
                    </a:cubicBezTo>
                    <a:cubicBezTo>
                      <a:pt x="1178798" y="52920"/>
                      <a:pt x="1175382" y="50720"/>
                      <a:pt x="1188244" y="57150"/>
                    </a:cubicBezTo>
                    <a:cubicBezTo>
                      <a:pt x="1201738" y="56356"/>
                      <a:pt x="1215304" y="56379"/>
                      <a:pt x="1228725" y="54769"/>
                    </a:cubicBezTo>
                    <a:cubicBezTo>
                      <a:pt x="1247345" y="52535"/>
                      <a:pt x="1248909" y="47982"/>
                      <a:pt x="1266825" y="42863"/>
                    </a:cubicBezTo>
                    <a:cubicBezTo>
                      <a:pt x="1277007" y="39954"/>
                      <a:pt x="1287650" y="38802"/>
                      <a:pt x="1297781" y="35719"/>
                    </a:cubicBezTo>
                    <a:cubicBezTo>
                      <a:pt x="1305960" y="33230"/>
                      <a:pt x="1313525" y="29018"/>
                      <a:pt x="1321594" y="26194"/>
                    </a:cubicBezTo>
                    <a:cubicBezTo>
                      <a:pt x="1329416" y="23456"/>
                      <a:pt x="1337572" y="21751"/>
                      <a:pt x="1345406" y="19050"/>
                    </a:cubicBezTo>
                    <a:cubicBezTo>
                      <a:pt x="1401771" y="-386"/>
                      <a:pt x="1372817" y="5355"/>
                      <a:pt x="1404938" y="0"/>
                    </a:cubicBezTo>
                    <a:cubicBezTo>
                      <a:pt x="1409700" y="794"/>
                      <a:pt x="1415131" y="-177"/>
                      <a:pt x="1419225" y="2382"/>
                    </a:cubicBezTo>
                    <a:cubicBezTo>
                      <a:pt x="1424359" y="5591"/>
                      <a:pt x="1423397" y="14592"/>
                      <a:pt x="1426369" y="19050"/>
                    </a:cubicBezTo>
                    <a:cubicBezTo>
                      <a:pt x="1428237" y="21852"/>
                      <a:pt x="1431132" y="23813"/>
                      <a:pt x="1433513" y="26194"/>
                    </a:cubicBezTo>
                    <a:cubicBezTo>
                      <a:pt x="1442244" y="25400"/>
                      <a:pt x="1451235" y="26072"/>
                      <a:pt x="1459706" y="23813"/>
                    </a:cubicBezTo>
                    <a:cubicBezTo>
                      <a:pt x="1463541" y="22790"/>
                      <a:pt x="1465681" y="18444"/>
                      <a:pt x="1469231" y="16669"/>
                    </a:cubicBezTo>
                    <a:cubicBezTo>
                      <a:pt x="1473721" y="14424"/>
                      <a:pt x="1478585" y="12832"/>
                      <a:pt x="1483519" y="11907"/>
                    </a:cubicBezTo>
                    <a:cubicBezTo>
                      <a:pt x="1491359" y="10437"/>
                      <a:pt x="1499403" y="10406"/>
                      <a:pt x="1507331" y="9525"/>
                    </a:cubicBezTo>
                    <a:cubicBezTo>
                      <a:pt x="1587743" y="590"/>
                      <a:pt x="1522513" y="4763"/>
                      <a:pt x="1654969" y="4763"/>
                    </a:cubicBezTo>
                  </a:path>
                </a:pathLst>
              </a:custGeom>
              <a:noFill/>
              <a:ln w="12700">
                <a:solidFill>
                  <a:schemeClr val="tx1">
                    <a:lumMod val="65000"/>
                    <a:lumOff val="35000"/>
                  </a:schemeClr>
                </a:solidFill>
              </a:ln>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120" name="Freeform: Shape 38">
                <a:extLst>
                  <a:ext uri="{FF2B5EF4-FFF2-40B4-BE49-F238E27FC236}">
                    <a16:creationId xmlns:a16="http://schemas.microsoft.com/office/drawing/2014/main" id="{F9ADF903-713C-D0FF-AC6F-F857FB5BFF5F}"/>
                  </a:ext>
                </a:extLst>
              </p:cNvPr>
              <p:cNvSpPr/>
              <p:nvPr/>
            </p:nvSpPr>
            <p:spPr>
              <a:xfrm>
                <a:off x="3421948" y="5760138"/>
                <a:ext cx="280917" cy="10520"/>
              </a:xfrm>
              <a:custGeom>
                <a:avLst/>
                <a:gdLst>
                  <a:gd name="connsiteX0" fmla="*/ 0 w 907256"/>
                  <a:gd name="connsiteY0" fmla="*/ 0 h 33337"/>
                  <a:gd name="connsiteX1" fmla="*/ 102394 w 907256"/>
                  <a:gd name="connsiteY1" fmla="*/ 21431 h 33337"/>
                  <a:gd name="connsiteX2" fmla="*/ 207169 w 907256"/>
                  <a:gd name="connsiteY2" fmla="*/ 16669 h 33337"/>
                  <a:gd name="connsiteX3" fmla="*/ 226219 w 907256"/>
                  <a:gd name="connsiteY3" fmla="*/ 11906 h 33337"/>
                  <a:gd name="connsiteX4" fmla="*/ 254794 w 907256"/>
                  <a:gd name="connsiteY4" fmla="*/ 7144 h 33337"/>
                  <a:gd name="connsiteX5" fmla="*/ 266700 w 907256"/>
                  <a:gd name="connsiteY5" fmla="*/ 11906 h 33337"/>
                  <a:gd name="connsiteX6" fmla="*/ 283369 w 907256"/>
                  <a:gd name="connsiteY6" fmla="*/ 26194 h 33337"/>
                  <a:gd name="connsiteX7" fmla="*/ 300037 w 907256"/>
                  <a:gd name="connsiteY7" fmla="*/ 30956 h 33337"/>
                  <a:gd name="connsiteX8" fmla="*/ 411956 w 907256"/>
                  <a:gd name="connsiteY8" fmla="*/ 26194 h 33337"/>
                  <a:gd name="connsiteX9" fmla="*/ 488156 w 907256"/>
                  <a:gd name="connsiteY9" fmla="*/ 16669 h 33337"/>
                  <a:gd name="connsiteX10" fmla="*/ 535781 w 907256"/>
                  <a:gd name="connsiteY10" fmla="*/ 14287 h 33337"/>
                  <a:gd name="connsiteX11" fmla="*/ 626269 w 907256"/>
                  <a:gd name="connsiteY11" fmla="*/ 16669 h 33337"/>
                  <a:gd name="connsiteX12" fmla="*/ 638175 w 907256"/>
                  <a:gd name="connsiteY12" fmla="*/ 21431 h 33337"/>
                  <a:gd name="connsiteX13" fmla="*/ 645319 w 907256"/>
                  <a:gd name="connsiteY13" fmla="*/ 23812 h 33337"/>
                  <a:gd name="connsiteX14" fmla="*/ 652462 w 907256"/>
                  <a:gd name="connsiteY14" fmla="*/ 28575 h 33337"/>
                  <a:gd name="connsiteX15" fmla="*/ 669131 w 907256"/>
                  <a:gd name="connsiteY15" fmla="*/ 33337 h 33337"/>
                  <a:gd name="connsiteX16" fmla="*/ 742950 w 907256"/>
                  <a:gd name="connsiteY16" fmla="*/ 28575 h 33337"/>
                  <a:gd name="connsiteX17" fmla="*/ 778669 w 907256"/>
                  <a:gd name="connsiteY17" fmla="*/ 19050 h 33337"/>
                  <a:gd name="connsiteX18" fmla="*/ 833437 w 907256"/>
                  <a:gd name="connsiteY18" fmla="*/ 11906 h 33337"/>
                  <a:gd name="connsiteX19" fmla="*/ 907256 w 907256"/>
                  <a:gd name="connsiteY19" fmla="*/ 16669 h 3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7256" h="33337">
                    <a:moveTo>
                      <a:pt x="0" y="0"/>
                    </a:moveTo>
                    <a:cubicBezTo>
                      <a:pt x="34131" y="7144"/>
                      <a:pt x="67635" y="18634"/>
                      <a:pt x="102394" y="21431"/>
                    </a:cubicBezTo>
                    <a:cubicBezTo>
                      <a:pt x="137242" y="24235"/>
                      <a:pt x="172311" y="19350"/>
                      <a:pt x="207169" y="16669"/>
                    </a:cubicBezTo>
                    <a:cubicBezTo>
                      <a:pt x="213695" y="16167"/>
                      <a:pt x="219841" y="13378"/>
                      <a:pt x="226219" y="11906"/>
                    </a:cubicBezTo>
                    <a:cubicBezTo>
                      <a:pt x="237532" y="9295"/>
                      <a:pt x="242574" y="8890"/>
                      <a:pt x="254794" y="7144"/>
                    </a:cubicBezTo>
                    <a:cubicBezTo>
                      <a:pt x="258763" y="8731"/>
                      <a:pt x="263144" y="9535"/>
                      <a:pt x="266700" y="11906"/>
                    </a:cubicBezTo>
                    <a:cubicBezTo>
                      <a:pt x="284279" y="23625"/>
                      <a:pt x="268645" y="18832"/>
                      <a:pt x="283369" y="26194"/>
                    </a:cubicBezTo>
                    <a:cubicBezTo>
                      <a:pt x="286785" y="27902"/>
                      <a:pt x="296985" y="30193"/>
                      <a:pt x="300037" y="30956"/>
                    </a:cubicBezTo>
                    <a:lnTo>
                      <a:pt x="411956" y="26194"/>
                    </a:lnTo>
                    <a:cubicBezTo>
                      <a:pt x="453917" y="23571"/>
                      <a:pt x="448207" y="20093"/>
                      <a:pt x="488156" y="16669"/>
                    </a:cubicBezTo>
                    <a:cubicBezTo>
                      <a:pt x="503993" y="15312"/>
                      <a:pt x="519906" y="15081"/>
                      <a:pt x="535781" y="14287"/>
                    </a:cubicBezTo>
                    <a:cubicBezTo>
                      <a:pt x="565944" y="15081"/>
                      <a:pt x="596169" y="14569"/>
                      <a:pt x="626269" y="16669"/>
                    </a:cubicBezTo>
                    <a:cubicBezTo>
                      <a:pt x="630533" y="16966"/>
                      <a:pt x="634173" y="19930"/>
                      <a:pt x="638175" y="21431"/>
                    </a:cubicBezTo>
                    <a:cubicBezTo>
                      <a:pt x="640525" y="22312"/>
                      <a:pt x="642938" y="23018"/>
                      <a:pt x="645319" y="23812"/>
                    </a:cubicBezTo>
                    <a:cubicBezTo>
                      <a:pt x="647700" y="25400"/>
                      <a:pt x="649902" y="27295"/>
                      <a:pt x="652462" y="28575"/>
                    </a:cubicBezTo>
                    <a:cubicBezTo>
                      <a:pt x="655877" y="30282"/>
                      <a:pt x="666081" y="32575"/>
                      <a:pt x="669131" y="33337"/>
                    </a:cubicBezTo>
                    <a:cubicBezTo>
                      <a:pt x="693737" y="31750"/>
                      <a:pt x="718500" y="31764"/>
                      <a:pt x="742950" y="28575"/>
                    </a:cubicBezTo>
                    <a:cubicBezTo>
                      <a:pt x="755169" y="26981"/>
                      <a:pt x="766687" y="21926"/>
                      <a:pt x="778669" y="19050"/>
                    </a:cubicBezTo>
                    <a:cubicBezTo>
                      <a:pt x="804303" y="12897"/>
                      <a:pt x="805055" y="14089"/>
                      <a:pt x="833437" y="11906"/>
                    </a:cubicBezTo>
                    <a:cubicBezTo>
                      <a:pt x="858040" y="13546"/>
                      <a:pt x="882598" y="16669"/>
                      <a:pt x="907256" y="16669"/>
                    </a:cubicBezTo>
                  </a:path>
                </a:pathLst>
              </a:custGeom>
              <a:noFill/>
              <a:ln w="12700">
                <a:solidFill>
                  <a:schemeClr val="tx1">
                    <a:lumMod val="65000"/>
                    <a:lumOff val="35000"/>
                  </a:schemeClr>
                </a:solidFill>
              </a:ln>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121" name="Freeform: Shape 39">
                <a:extLst>
                  <a:ext uri="{FF2B5EF4-FFF2-40B4-BE49-F238E27FC236}">
                    <a16:creationId xmlns:a16="http://schemas.microsoft.com/office/drawing/2014/main" id="{61FAB154-06FC-695D-9D84-24682FE311D9}"/>
                  </a:ext>
                </a:extLst>
              </p:cNvPr>
              <p:cNvSpPr/>
              <p:nvPr/>
            </p:nvSpPr>
            <p:spPr>
              <a:xfrm>
                <a:off x="3414574" y="5129111"/>
                <a:ext cx="444602" cy="24046"/>
              </a:xfrm>
              <a:custGeom>
                <a:avLst/>
                <a:gdLst>
                  <a:gd name="connsiteX0" fmla="*/ 0 w 1435894"/>
                  <a:gd name="connsiteY0" fmla="*/ 0 h 76200"/>
                  <a:gd name="connsiteX1" fmla="*/ 247650 w 1435894"/>
                  <a:gd name="connsiteY1" fmla="*/ 4763 h 76200"/>
                  <a:gd name="connsiteX2" fmla="*/ 276225 w 1435894"/>
                  <a:gd name="connsiteY2" fmla="*/ 9525 h 76200"/>
                  <a:gd name="connsiteX3" fmla="*/ 280988 w 1435894"/>
                  <a:gd name="connsiteY3" fmla="*/ 16669 h 76200"/>
                  <a:gd name="connsiteX4" fmla="*/ 300038 w 1435894"/>
                  <a:gd name="connsiteY4" fmla="*/ 21431 h 76200"/>
                  <a:gd name="connsiteX5" fmla="*/ 333375 w 1435894"/>
                  <a:gd name="connsiteY5" fmla="*/ 40481 h 76200"/>
                  <a:gd name="connsiteX6" fmla="*/ 352425 w 1435894"/>
                  <a:gd name="connsiteY6" fmla="*/ 50006 h 76200"/>
                  <a:gd name="connsiteX7" fmla="*/ 376238 w 1435894"/>
                  <a:gd name="connsiteY7" fmla="*/ 54769 h 76200"/>
                  <a:gd name="connsiteX8" fmla="*/ 388144 w 1435894"/>
                  <a:gd name="connsiteY8" fmla="*/ 59531 h 76200"/>
                  <a:gd name="connsiteX9" fmla="*/ 502444 w 1435894"/>
                  <a:gd name="connsiteY9" fmla="*/ 54769 h 76200"/>
                  <a:gd name="connsiteX10" fmla="*/ 545307 w 1435894"/>
                  <a:gd name="connsiteY10" fmla="*/ 38100 h 76200"/>
                  <a:gd name="connsiteX11" fmla="*/ 576263 w 1435894"/>
                  <a:gd name="connsiteY11" fmla="*/ 26194 h 76200"/>
                  <a:gd name="connsiteX12" fmla="*/ 583407 w 1435894"/>
                  <a:gd name="connsiteY12" fmla="*/ 33338 h 76200"/>
                  <a:gd name="connsiteX13" fmla="*/ 597694 w 1435894"/>
                  <a:gd name="connsiteY13" fmla="*/ 52388 h 76200"/>
                  <a:gd name="connsiteX14" fmla="*/ 616744 w 1435894"/>
                  <a:gd name="connsiteY14" fmla="*/ 66675 h 76200"/>
                  <a:gd name="connsiteX15" fmla="*/ 635794 w 1435894"/>
                  <a:gd name="connsiteY15" fmla="*/ 76200 h 76200"/>
                  <a:gd name="connsiteX16" fmla="*/ 752475 w 1435894"/>
                  <a:gd name="connsiteY16" fmla="*/ 66675 h 76200"/>
                  <a:gd name="connsiteX17" fmla="*/ 792957 w 1435894"/>
                  <a:gd name="connsiteY17" fmla="*/ 61913 h 76200"/>
                  <a:gd name="connsiteX18" fmla="*/ 869157 w 1435894"/>
                  <a:gd name="connsiteY18" fmla="*/ 57150 h 76200"/>
                  <a:gd name="connsiteX19" fmla="*/ 1107282 w 1435894"/>
                  <a:gd name="connsiteY19" fmla="*/ 61913 h 76200"/>
                  <a:gd name="connsiteX20" fmla="*/ 1138238 w 1435894"/>
                  <a:gd name="connsiteY20" fmla="*/ 66675 h 76200"/>
                  <a:gd name="connsiteX21" fmla="*/ 1150144 w 1435894"/>
                  <a:gd name="connsiteY21" fmla="*/ 71438 h 76200"/>
                  <a:gd name="connsiteX22" fmla="*/ 1197769 w 1435894"/>
                  <a:gd name="connsiteY22" fmla="*/ 69056 h 76200"/>
                  <a:gd name="connsiteX23" fmla="*/ 1212057 w 1435894"/>
                  <a:gd name="connsiteY23" fmla="*/ 61913 h 76200"/>
                  <a:gd name="connsiteX24" fmla="*/ 1219200 w 1435894"/>
                  <a:gd name="connsiteY24" fmla="*/ 59531 h 76200"/>
                  <a:gd name="connsiteX25" fmla="*/ 1228725 w 1435894"/>
                  <a:gd name="connsiteY25" fmla="*/ 52388 h 76200"/>
                  <a:gd name="connsiteX26" fmla="*/ 1243013 w 1435894"/>
                  <a:gd name="connsiteY26" fmla="*/ 47625 h 76200"/>
                  <a:gd name="connsiteX27" fmla="*/ 1283494 w 1435894"/>
                  <a:gd name="connsiteY27" fmla="*/ 42863 h 76200"/>
                  <a:gd name="connsiteX28" fmla="*/ 1362075 w 1435894"/>
                  <a:gd name="connsiteY28" fmla="*/ 35719 h 76200"/>
                  <a:gd name="connsiteX29" fmla="*/ 1390650 w 1435894"/>
                  <a:gd name="connsiteY29" fmla="*/ 30956 h 76200"/>
                  <a:gd name="connsiteX30" fmla="*/ 1428750 w 1435894"/>
                  <a:gd name="connsiteY30" fmla="*/ 23813 h 76200"/>
                  <a:gd name="connsiteX31" fmla="*/ 1435894 w 1435894"/>
                  <a:gd name="connsiteY31" fmla="*/ 21431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35894" h="76200">
                    <a:moveTo>
                      <a:pt x="0" y="0"/>
                    </a:moveTo>
                    <a:lnTo>
                      <a:pt x="247650" y="4763"/>
                    </a:lnTo>
                    <a:cubicBezTo>
                      <a:pt x="260137" y="5097"/>
                      <a:pt x="265509" y="6846"/>
                      <a:pt x="276225" y="9525"/>
                    </a:cubicBezTo>
                    <a:cubicBezTo>
                      <a:pt x="277813" y="11906"/>
                      <a:pt x="278753" y="14881"/>
                      <a:pt x="280988" y="16669"/>
                    </a:cubicBezTo>
                    <a:cubicBezTo>
                      <a:pt x="283428" y="18621"/>
                      <a:pt x="299446" y="21313"/>
                      <a:pt x="300038" y="21431"/>
                    </a:cubicBezTo>
                    <a:cubicBezTo>
                      <a:pt x="320234" y="34896"/>
                      <a:pt x="309203" y="28395"/>
                      <a:pt x="333375" y="40481"/>
                    </a:cubicBezTo>
                    <a:cubicBezTo>
                      <a:pt x="333380" y="40483"/>
                      <a:pt x="352420" y="50005"/>
                      <a:pt x="352425" y="50006"/>
                    </a:cubicBezTo>
                    <a:cubicBezTo>
                      <a:pt x="366634" y="53559"/>
                      <a:pt x="358722" y="51850"/>
                      <a:pt x="376238" y="54769"/>
                    </a:cubicBezTo>
                    <a:cubicBezTo>
                      <a:pt x="380207" y="56356"/>
                      <a:pt x="383871" y="59436"/>
                      <a:pt x="388144" y="59531"/>
                    </a:cubicBezTo>
                    <a:cubicBezTo>
                      <a:pt x="457187" y="61065"/>
                      <a:pt x="458449" y="60268"/>
                      <a:pt x="502444" y="54769"/>
                    </a:cubicBezTo>
                    <a:cubicBezTo>
                      <a:pt x="558381" y="21206"/>
                      <a:pt x="498658" y="52678"/>
                      <a:pt x="545307" y="38100"/>
                    </a:cubicBezTo>
                    <a:cubicBezTo>
                      <a:pt x="605758" y="19209"/>
                      <a:pt x="535857" y="34274"/>
                      <a:pt x="576263" y="26194"/>
                    </a:cubicBezTo>
                    <a:cubicBezTo>
                      <a:pt x="578644" y="28575"/>
                      <a:pt x="581274" y="30732"/>
                      <a:pt x="583407" y="33338"/>
                    </a:cubicBezTo>
                    <a:cubicBezTo>
                      <a:pt x="588433" y="39481"/>
                      <a:pt x="592081" y="46775"/>
                      <a:pt x="597694" y="52388"/>
                    </a:cubicBezTo>
                    <a:cubicBezTo>
                      <a:pt x="615440" y="70134"/>
                      <a:pt x="598688" y="55390"/>
                      <a:pt x="616744" y="66675"/>
                    </a:cubicBezTo>
                    <a:cubicBezTo>
                      <a:pt x="632936" y="76795"/>
                      <a:pt x="619080" y="72022"/>
                      <a:pt x="635794" y="76200"/>
                    </a:cubicBezTo>
                    <a:lnTo>
                      <a:pt x="752475" y="66675"/>
                    </a:lnTo>
                    <a:cubicBezTo>
                      <a:pt x="766006" y="65445"/>
                      <a:pt x="779415" y="63018"/>
                      <a:pt x="792957" y="61913"/>
                    </a:cubicBezTo>
                    <a:cubicBezTo>
                      <a:pt x="818322" y="59842"/>
                      <a:pt x="843757" y="58738"/>
                      <a:pt x="869157" y="57150"/>
                    </a:cubicBezTo>
                    <a:lnTo>
                      <a:pt x="1107282" y="61913"/>
                    </a:lnTo>
                    <a:cubicBezTo>
                      <a:pt x="1115342" y="62135"/>
                      <a:pt x="1129309" y="63699"/>
                      <a:pt x="1138238" y="66675"/>
                    </a:cubicBezTo>
                    <a:cubicBezTo>
                      <a:pt x="1142293" y="68027"/>
                      <a:pt x="1146175" y="69850"/>
                      <a:pt x="1150144" y="71438"/>
                    </a:cubicBezTo>
                    <a:cubicBezTo>
                      <a:pt x="1166019" y="70644"/>
                      <a:pt x="1182059" y="71473"/>
                      <a:pt x="1197769" y="69056"/>
                    </a:cubicBezTo>
                    <a:cubicBezTo>
                      <a:pt x="1203032" y="68246"/>
                      <a:pt x="1207191" y="64076"/>
                      <a:pt x="1212057" y="61913"/>
                    </a:cubicBezTo>
                    <a:cubicBezTo>
                      <a:pt x="1214351" y="60894"/>
                      <a:pt x="1216819" y="60325"/>
                      <a:pt x="1219200" y="59531"/>
                    </a:cubicBezTo>
                    <a:cubicBezTo>
                      <a:pt x="1222375" y="57150"/>
                      <a:pt x="1225175" y="54163"/>
                      <a:pt x="1228725" y="52388"/>
                    </a:cubicBezTo>
                    <a:cubicBezTo>
                      <a:pt x="1233215" y="50143"/>
                      <a:pt x="1238250" y="49213"/>
                      <a:pt x="1243013" y="47625"/>
                    </a:cubicBezTo>
                    <a:cubicBezTo>
                      <a:pt x="1260723" y="41722"/>
                      <a:pt x="1247667" y="45422"/>
                      <a:pt x="1283494" y="42863"/>
                    </a:cubicBezTo>
                    <a:cubicBezTo>
                      <a:pt x="1357917" y="31412"/>
                      <a:pt x="1261763" y="45124"/>
                      <a:pt x="1362075" y="35719"/>
                    </a:cubicBezTo>
                    <a:cubicBezTo>
                      <a:pt x="1371689" y="34818"/>
                      <a:pt x="1381149" y="32683"/>
                      <a:pt x="1390650" y="30956"/>
                    </a:cubicBezTo>
                    <a:cubicBezTo>
                      <a:pt x="1453387" y="19549"/>
                      <a:pt x="1386086" y="30923"/>
                      <a:pt x="1428750" y="23813"/>
                    </a:cubicBezTo>
                    <a:lnTo>
                      <a:pt x="1435894" y="21431"/>
                    </a:lnTo>
                  </a:path>
                </a:pathLst>
              </a:custGeom>
              <a:noFill/>
              <a:ln w="12700">
                <a:solidFill>
                  <a:schemeClr val="tx1">
                    <a:lumMod val="65000"/>
                    <a:lumOff val="35000"/>
                  </a:schemeClr>
                </a:solidFill>
              </a:ln>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122" name="Freeform: Shape 40">
                <a:extLst>
                  <a:ext uri="{FF2B5EF4-FFF2-40B4-BE49-F238E27FC236}">
                    <a16:creationId xmlns:a16="http://schemas.microsoft.com/office/drawing/2014/main" id="{533505C4-994B-E85E-1912-800AFA090311}"/>
                  </a:ext>
                </a:extLst>
              </p:cNvPr>
              <p:cNvSpPr/>
              <p:nvPr/>
            </p:nvSpPr>
            <p:spPr>
              <a:xfrm>
                <a:off x="3413100" y="5201679"/>
                <a:ext cx="431330" cy="23295"/>
              </a:xfrm>
              <a:custGeom>
                <a:avLst/>
                <a:gdLst>
                  <a:gd name="connsiteX0" fmla="*/ 0 w 1393031"/>
                  <a:gd name="connsiteY0" fmla="*/ 30956 h 73819"/>
                  <a:gd name="connsiteX1" fmla="*/ 11906 w 1393031"/>
                  <a:gd name="connsiteY1" fmla="*/ 19050 h 73819"/>
                  <a:gd name="connsiteX2" fmla="*/ 26194 w 1393031"/>
                  <a:gd name="connsiteY2" fmla="*/ 14287 h 73819"/>
                  <a:gd name="connsiteX3" fmla="*/ 42862 w 1393031"/>
                  <a:gd name="connsiteY3" fmla="*/ 4762 h 73819"/>
                  <a:gd name="connsiteX4" fmla="*/ 57150 w 1393031"/>
                  <a:gd name="connsiteY4" fmla="*/ 0 h 73819"/>
                  <a:gd name="connsiteX5" fmla="*/ 92869 w 1393031"/>
                  <a:gd name="connsiteY5" fmla="*/ 4762 h 73819"/>
                  <a:gd name="connsiteX6" fmla="*/ 100012 w 1393031"/>
                  <a:gd name="connsiteY6" fmla="*/ 7144 h 73819"/>
                  <a:gd name="connsiteX7" fmla="*/ 107156 w 1393031"/>
                  <a:gd name="connsiteY7" fmla="*/ 11906 h 73819"/>
                  <a:gd name="connsiteX8" fmla="*/ 111919 w 1393031"/>
                  <a:gd name="connsiteY8" fmla="*/ 21431 h 73819"/>
                  <a:gd name="connsiteX9" fmla="*/ 133350 w 1393031"/>
                  <a:gd name="connsiteY9" fmla="*/ 38100 h 73819"/>
                  <a:gd name="connsiteX10" fmla="*/ 147637 w 1393031"/>
                  <a:gd name="connsiteY10" fmla="*/ 52387 h 73819"/>
                  <a:gd name="connsiteX11" fmla="*/ 150019 w 1393031"/>
                  <a:gd name="connsiteY11" fmla="*/ 59531 h 73819"/>
                  <a:gd name="connsiteX12" fmla="*/ 169069 w 1393031"/>
                  <a:gd name="connsiteY12" fmla="*/ 66675 h 73819"/>
                  <a:gd name="connsiteX13" fmla="*/ 200025 w 1393031"/>
                  <a:gd name="connsiteY13" fmla="*/ 50006 h 73819"/>
                  <a:gd name="connsiteX14" fmla="*/ 209550 w 1393031"/>
                  <a:gd name="connsiteY14" fmla="*/ 45244 h 73819"/>
                  <a:gd name="connsiteX15" fmla="*/ 228600 w 1393031"/>
                  <a:gd name="connsiteY15" fmla="*/ 35719 h 73819"/>
                  <a:gd name="connsiteX16" fmla="*/ 252412 w 1393031"/>
                  <a:gd name="connsiteY16" fmla="*/ 21431 h 73819"/>
                  <a:gd name="connsiteX17" fmla="*/ 259556 w 1393031"/>
                  <a:gd name="connsiteY17" fmla="*/ 16669 h 73819"/>
                  <a:gd name="connsiteX18" fmla="*/ 271462 w 1393031"/>
                  <a:gd name="connsiteY18" fmla="*/ 14287 h 73819"/>
                  <a:gd name="connsiteX19" fmla="*/ 295275 w 1393031"/>
                  <a:gd name="connsiteY19" fmla="*/ 16669 h 73819"/>
                  <a:gd name="connsiteX20" fmla="*/ 304800 w 1393031"/>
                  <a:gd name="connsiteY20" fmla="*/ 26194 h 73819"/>
                  <a:gd name="connsiteX21" fmla="*/ 314325 w 1393031"/>
                  <a:gd name="connsiteY21" fmla="*/ 30956 h 73819"/>
                  <a:gd name="connsiteX22" fmla="*/ 335756 w 1393031"/>
                  <a:gd name="connsiteY22" fmla="*/ 42862 h 73819"/>
                  <a:gd name="connsiteX23" fmla="*/ 347662 w 1393031"/>
                  <a:gd name="connsiteY23" fmla="*/ 45244 h 73819"/>
                  <a:gd name="connsiteX24" fmla="*/ 364331 w 1393031"/>
                  <a:gd name="connsiteY24" fmla="*/ 42862 h 73819"/>
                  <a:gd name="connsiteX25" fmla="*/ 378619 w 1393031"/>
                  <a:gd name="connsiteY25" fmla="*/ 33337 h 73819"/>
                  <a:gd name="connsiteX26" fmla="*/ 385762 w 1393031"/>
                  <a:gd name="connsiteY26" fmla="*/ 30956 h 73819"/>
                  <a:gd name="connsiteX27" fmla="*/ 438150 w 1393031"/>
                  <a:gd name="connsiteY27" fmla="*/ 33337 h 73819"/>
                  <a:gd name="connsiteX28" fmla="*/ 457200 w 1393031"/>
                  <a:gd name="connsiteY28" fmla="*/ 23812 h 73819"/>
                  <a:gd name="connsiteX29" fmla="*/ 464344 w 1393031"/>
                  <a:gd name="connsiteY29" fmla="*/ 21431 h 73819"/>
                  <a:gd name="connsiteX30" fmla="*/ 473869 w 1393031"/>
                  <a:gd name="connsiteY30" fmla="*/ 16669 h 73819"/>
                  <a:gd name="connsiteX31" fmla="*/ 488156 w 1393031"/>
                  <a:gd name="connsiteY31" fmla="*/ 28575 h 73819"/>
                  <a:gd name="connsiteX32" fmla="*/ 497681 w 1393031"/>
                  <a:gd name="connsiteY32" fmla="*/ 35719 h 73819"/>
                  <a:gd name="connsiteX33" fmla="*/ 507206 w 1393031"/>
                  <a:gd name="connsiteY33" fmla="*/ 38100 h 73819"/>
                  <a:gd name="connsiteX34" fmla="*/ 514350 w 1393031"/>
                  <a:gd name="connsiteY34" fmla="*/ 45244 h 73819"/>
                  <a:gd name="connsiteX35" fmla="*/ 523875 w 1393031"/>
                  <a:gd name="connsiteY35" fmla="*/ 50006 h 73819"/>
                  <a:gd name="connsiteX36" fmla="*/ 547687 w 1393031"/>
                  <a:gd name="connsiteY36" fmla="*/ 59531 h 73819"/>
                  <a:gd name="connsiteX37" fmla="*/ 719137 w 1393031"/>
                  <a:gd name="connsiteY37" fmla="*/ 54769 h 73819"/>
                  <a:gd name="connsiteX38" fmla="*/ 735806 w 1393031"/>
                  <a:gd name="connsiteY38" fmla="*/ 52387 h 73819"/>
                  <a:gd name="connsiteX39" fmla="*/ 742950 w 1393031"/>
                  <a:gd name="connsiteY39" fmla="*/ 47625 h 73819"/>
                  <a:gd name="connsiteX40" fmla="*/ 750094 w 1393031"/>
                  <a:gd name="connsiteY40" fmla="*/ 45244 h 73819"/>
                  <a:gd name="connsiteX41" fmla="*/ 781050 w 1393031"/>
                  <a:gd name="connsiteY41" fmla="*/ 54769 h 73819"/>
                  <a:gd name="connsiteX42" fmla="*/ 804862 w 1393031"/>
                  <a:gd name="connsiteY42" fmla="*/ 59531 h 73819"/>
                  <a:gd name="connsiteX43" fmla="*/ 888206 w 1393031"/>
                  <a:gd name="connsiteY43" fmla="*/ 57150 h 73819"/>
                  <a:gd name="connsiteX44" fmla="*/ 909637 w 1393031"/>
                  <a:gd name="connsiteY44" fmla="*/ 50006 h 73819"/>
                  <a:gd name="connsiteX45" fmla="*/ 923925 w 1393031"/>
                  <a:gd name="connsiteY45" fmla="*/ 47625 h 73819"/>
                  <a:gd name="connsiteX46" fmla="*/ 940594 w 1393031"/>
                  <a:gd name="connsiteY46" fmla="*/ 40481 h 73819"/>
                  <a:gd name="connsiteX47" fmla="*/ 959644 w 1393031"/>
                  <a:gd name="connsiteY47" fmla="*/ 35719 h 73819"/>
                  <a:gd name="connsiteX48" fmla="*/ 969169 w 1393031"/>
                  <a:gd name="connsiteY48" fmla="*/ 30956 h 73819"/>
                  <a:gd name="connsiteX49" fmla="*/ 995362 w 1393031"/>
                  <a:gd name="connsiteY49" fmla="*/ 26194 h 73819"/>
                  <a:gd name="connsiteX50" fmla="*/ 1035844 w 1393031"/>
                  <a:gd name="connsiteY50" fmla="*/ 19050 h 73819"/>
                  <a:gd name="connsiteX51" fmla="*/ 1047750 w 1393031"/>
                  <a:gd name="connsiteY51" fmla="*/ 14287 h 73819"/>
                  <a:gd name="connsiteX52" fmla="*/ 1140619 w 1393031"/>
                  <a:gd name="connsiteY52" fmla="*/ 14287 h 73819"/>
                  <a:gd name="connsiteX53" fmla="*/ 1154906 w 1393031"/>
                  <a:gd name="connsiteY53" fmla="*/ 23812 h 73819"/>
                  <a:gd name="connsiteX54" fmla="*/ 1171575 w 1393031"/>
                  <a:gd name="connsiteY54" fmla="*/ 35719 h 73819"/>
                  <a:gd name="connsiteX55" fmla="*/ 1178719 w 1393031"/>
                  <a:gd name="connsiteY55" fmla="*/ 38100 h 73819"/>
                  <a:gd name="connsiteX56" fmla="*/ 1183481 w 1393031"/>
                  <a:gd name="connsiteY56" fmla="*/ 45244 h 73819"/>
                  <a:gd name="connsiteX57" fmla="*/ 1190625 w 1393031"/>
                  <a:gd name="connsiteY57" fmla="*/ 47625 h 73819"/>
                  <a:gd name="connsiteX58" fmla="*/ 1197769 w 1393031"/>
                  <a:gd name="connsiteY58" fmla="*/ 52387 h 73819"/>
                  <a:gd name="connsiteX59" fmla="*/ 1207294 w 1393031"/>
                  <a:gd name="connsiteY59" fmla="*/ 59531 h 73819"/>
                  <a:gd name="connsiteX60" fmla="*/ 1214437 w 1393031"/>
                  <a:gd name="connsiteY60" fmla="*/ 66675 h 73819"/>
                  <a:gd name="connsiteX61" fmla="*/ 1221581 w 1393031"/>
                  <a:gd name="connsiteY61" fmla="*/ 69056 h 73819"/>
                  <a:gd name="connsiteX62" fmla="*/ 1231106 w 1393031"/>
                  <a:gd name="connsiteY62" fmla="*/ 73819 h 73819"/>
                  <a:gd name="connsiteX63" fmla="*/ 1288256 w 1393031"/>
                  <a:gd name="connsiteY63" fmla="*/ 71437 h 73819"/>
                  <a:gd name="connsiteX64" fmla="*/ 1295400 w 1393031"/>
                  <a:gd name="connsiteY64" fmla="*/ 64294 h 73819"/>
                  <a:gd name="connsiteX65" fmla="*/ 1307306 w 1393031"/>
                  <a:gd name="connsiteY65" fmla="*/ 59531 h 73819"/>
                  <a:gd name="connsiteX66" fmla="*/ 1321594 w 1393031"/>
                  <a:gd name="connsiteY66" fmla="*/ 47625 h 73819"/>
                  <a:gd name="connsiteX67" fmla="*/ 1333500 w 1393031"/>
                  <a:gd name="connsiteY67" fmla="*/ 42862 h 73819"/>
                  <a:gd name="connsiteX68" fmla="*/ 1350169 w 1393031"/>
                  <a:gd name="connsiteY68" fmla="*/ 30956 h 73819"/>
                  <a:gd name="connsiteX69" fmla="*/ 1371600 w 1393031"/>
                  <a:gd name="connsiteY69" fmla="*/ 21431 h 73819"/>
                  <a:gd name="connsiteX70" fmla="*/ 1378744 w 1393031"/>
                  <a:gd name="connsiteY70" fmla="*/ 19050 h 73819"/>
                  <a:gd name="connsiteX71" fmla="*/ 1393031 w 1393031"/>
                  <a:gd name="connsiteY71" fmla="*/ 23812 h 73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393031" h="73819">
                    <a:moveTo>
                      <a:pt x="0" y="30956"/>
                    </a:moveTo>
                    <a:cubicBezTo>
                      <a:pt x="3969" y="26987"/>
                      <a:pt x="7171" y="22063"/>
                      <a:pt x="11906" y="19050"/>
                    </a:cubicBezTo>
                    <a:cubicBezTo>
                      <a:pt x="16141" y="16355"/>
                      <a:pt x="26194" y="14287"/>
                      <a:pt x="26194" y="14287"/>
                    </a:cubicBezTo>
                    <a:cubicBezTo>
                      <a:pt x="36590" y="3891"/>
                      <a:pt x="29158" y="8873"/>
                      <a:pt x="42862" y="4762"/>
                    </a:cubicBezTo>
                    <a:cubicBezTo>
                      <a:pt x="47670" y="3319"/>
                      <a:pt x="57150" y="0"/>
                      <a:pt x="57150" y="0"/>
                    </a:cubicBezTo>
                    <a:cubicBezTo>
                      <a:pt x="77733" y="1871"/>
                      <a:pt x="78149" y="556"/>
                      <a:pt x="92869" y="4762"/>
                    </a:cubicBezTo>
                    <a:cubicBezTo>
                      <a:pt x="95282" y="5452"/>
                      <a:pt x="97767" y="6021"/>
                      <a:pt x="100012" y="7144"/>
                    </a:cubicBezTo>
                    <a:cubicBezTo>
                      <a:pt x="102572" y="8424"/>
                      <a:pt x="104775" y="10319"/>
                      <a:pt x="107156" y="11906"/>
                    </a:cubicBezTo>
                    <a:cubicBezTo>
                      <a:pt x="108744" y="15081"/>
                      <a:pt x="109409" y="18921"/>
                      <a:pt x="111919" y="21431"/>
                    </a:cubicBezTo>
                    <a:cubicBezTo>
                      <a:pt x="118318" y="27830"/>
                      <a:pt x="128330" y="30570"/>
                      <a:pt x="133350" y="38100"/>
                    </a:cubicBezTo>
                    <a:cubicBezTo>
                      <a:pt x="140313" y="48546"/>
                      <a:pt x="135822" y="43527"/>
                      <a:pt x="147637" y="52387"/>
                    </a:cubicBezTo>
                    <a:cubicBezTo>
                      <a:pt x="148431" y="54768"/>
                      <a:pt x="148451" y="57571"/>
                      <a:pt x="150019" y="59531"/>
                    </a:cubicBezTo>
                    <a:cubicBezTo>
                      <a:pt x="154692" y="65372"/>
                      <a:pt x="162613" y="65384"/>
                      <a:pt x="169069" y="66675"/>
                    </a:cubicBezTo>
                    <a:cubicBezTo>
                      <a:pt x="214361" y="44029"/>
                      <a:pt x="167622" y="68007"/>
                      <a:pt x="200025" y="50006"/>
                    </a:cubicBezTo>
                    <a:cubicBezTo>
                      <a:pt x="203128" y="48282"/>
                      <a:pt x="206540" y="47125"/>
                      <a:pt x="209550" y="45244"/>
                    </a:cubicBezTo>
                    <a:cubicBezTo>
                      <a:pt x="225742" y="35124"/>
                      <a:pt x="211886" y="39897"/>
                      <a:pt x="228600" y="35719"/>
                    </a:cubicBezTo>
                    <a:cubicBezTo>
                      <a:pt x="246180" y="22534"/>
                      <a:pt x="229484" y="34169"/>
                      <a:pt x="252412" y="21431"/>
                    </a:cubicBezTo>
                    <a:cubicBezTo>
                      <a:pt x="254914" y="20041"/>
                      <a:pt x="256876" y="17674"/>
                      <a:pt x="259556" y="16669"/>
                    </a:cubicBezTo>
                    <a:cubicBezTo>
                      <a:pt x="263346" y="15248"/>
                      <a:pt x="267493" y="15081"/>
                      <a:pt x="271462" y="14287"/>
                    </a:cubicBezTo>
                    <a:cubicBezTo>
                      <a:pt x="279400" y="15081"/>
                      <a:pt x="287763" y="13986"/>
                      <a:pt x="295275" y="16669"/>
                    </a:cubicBezTo>
                    <a:cubicBezTo>
                      <a:pt x="299504" y="18179"/>
                      <a:pt x="301208" y="23500"/>
                      <a:pt x="304800" y="26194"/>
                    </a:cubicBezTo>
                    <a:cubicBezTo>
                      <a:pt x="307640" y="28324"/>
                      <a:pt x="311281" y="29130"/>
                      <a:pt x="314325" y="30956"/>
                    </a:cubicBezTo>
                    <a:cubicBezTo>
                      <a:pt x="327000" y="38561"/>
                      <a:pt x="324805" y="40124"/>
                      <a:pt x="335756" y="42862"/>
                    </a:cubicBezTo>
                    <a:cubicBezTo>
                      <a:pt x="339682" y="43844"/>
                      <a:pt x="343693" y="44450"/>
                      <a:pt x="347662" y="45244"/>
                    </a:cubicBezTo>
                    <a:cubicBezTo>
                      <a:pt x="353218" y="44450"/>
                      <a:pt x="359092" y="44877"/>
                      <a:pt x="364331" y="42862"/>
                    </a:cubicBezTo>
                    <a:cubicBezTo>
                      <a:pt x="369673" y="40807"/>
                      <a:pt x="373615" y="36117"/>
                      <a:pt x="378619" y="33337"/>
                    </a:cubicBezTo>
                    <a:cubicBezTo>
                      <a:pt x="380813" y="32118"/>
                      <a:pt x="383381" y="31750"/>
                      <a:pt x="385762" y="30956"/>
                    </a:cubicBezTo>
                    <a:cubicBezTo>
                      <a:pt x="418947" y="37594"/>
                      <a:pt x="401508" y="36391"/>
                      <a:pt x="438150" y="33337"/>
                    </a:cubicBezTo>
                    <a:cubicBezTo>
                      <a:pt x="461948" y="28578"/>
                      <a:pt x="440047" y="35247"/>
                      <a:pt x="457200" y="23812"/>
                    </a:cubicBezTo>
                    <a:cubicBezTo>
                      <a:pt x="459289" y="22420"/>
                      <a:pt x="462037" y="22420"/>
                      <a:pt x="464344" y="21431"/>
                    </a:cubicBezTo>
                    <a:cubicBezTo>
                      <a:pt x="467607" y="20033"/>
                      <a:pt x="470694" y="18256"/>
                      <a:pt x="473869" y="16669"/>
                    </a:cubicBezTo>
                    <a:cubicBezTo>
                      <a:pt x="484986" y="27786"/>
                      <a:pt x="476553" y="20287"/>
                      <a:pt x="488156" y="28575"/>
                    </a:cubicBezTo>
                    <a:cubicBezTo>
                      <a:pt x="491385" y="30882"/>
                      <a:pt x="494131" y="33944"/>
                      <a:pt x="497681" y="35719"/>
                    </a:cubicBezTo>
                    <a:cubicBezTo>
                      <a:pt x="500608" y="37183"/>
                      <a:pt x="504031" y="37306"/>
                      <a:pt x="507206" y="38100"/>
                    </a:cubicBezTo>
                    <a:cubicBezTo>
                      <a:pt x="509587" y="40481"/>
                      <a:pt x="511610" y="43287"/>
                      <a:pt x="514350" y="45244"/>
                    </a:cubicBezTo>
                    <a:cubicBezTo>
                      <a:pt x="517239" y="47307"/>
                      <a:pt x="520612" y="48608"/>
                      <a:pt x="523875" y="50006"/>
                    </a:cubicBezTo>
                    <a:cubicBezTo>
                      <a:pt x="531733" y="53373"/>
                      <a:pt x="539750" y="56356"/>
                      <a:pt x="547687" y="59531"/>
                    </a:cubicBezTo>
                    <a:lnTo>
                      <a:pt x="719137" y="54769"/>
                    </a:lnTo>
                    <a:cubicBezTo>
                      <a:pt x="724746" y="54556"/>
                      <a:pt x="730430" y="54000"/>
                      <a:pt x="735806" y="52387"/>
                    </a:cubicBezTo>
                    <a:cubicBezTo>
                      <a:pt x="738547" y="51565"/>
                      <a:pt x="740390" y="48905"/>
                      <a:pt x="742950" y="47625"/>
                    </a:cubicBezTo>
                    <a:cubicBezTo>
                      <a:pt x="745195" y="46503"/>
                      <a:pt x="747713" y="46038"/>
                      <a:pt x="750094" y="45244"/>
                    </a:cubicBezTo>
                    <a:cubicBezTo>
                      <a:pt x="775902" y="49545"/>
                      <a:pt x="752984" y="44563"/>
                      <a:pt x="781050" y="54769"/>
                    </a:cubicBezTo>
                    <a:cubicBezTo>
                      <a:pt x="787060" y="56954"/>
                      <a:pt x="799442" y="58628"/>
                      <a:pt x="804862" y="59531"/>
                    </a:cubicBezTo>
                    <a:cubicBezTo>
                      <a:pt x="832643" y="58737"/>
                      <a:pt x="860527" y="59666"/>
                      <a:pt x="888206" y="57150"/>
                    </a:cubicBezTo>
                    <a:cubicBezTo>
                      <a:pt x="895705" y="56468"/>
                      <a:pt x="902361" y="51946"/>
                      <a:pt x="909637" y="50006"/>
                    </a:cubicBezTo>
                    <a:cubicBezTo>
                      <a:pt x="914302" y="48762"/>
                      <a:pt x="919162" y="48419"/>
                      <a:pt x="923925" y="47625"/>
                    </a:cubicBezTo>
                    <a:cubicBezTo>
                      <a:pt x="929481" y="45244"/>
                      <a:pt x="934859" y="42393"/>
                      <a:pt x="940594" y="40481"/>
                    </a:cubicBezTo>
                    <a:cubicBezTo>
                      <a:pt x="946804" y="38411"/>
                      <a:pt x="959644" y="35719"/>
                      <a:pt x="959644" y="35719"/>
                    </a:cubicBezTo>
                    <a:cubicBezTo>
                      <a:pt x="962819" y="34131"/>
                      <a:pt x="965801" y="32079"/>
                      <a:pt x="969169" y="30956"/>
                    </a:cubicBezTo>
                    <a:cubicBezTo>
                      <a:pt x="972999" y="29679"/>
                      <a:pt x="992365" y="26793"/>
                      <a:pt x="995362" y="26194"/>
                    </a:cubicBezTo>
                    <a:cubicBezTo>
                      <a:pt x="1031244" y="19017"/>
                      <a:pt x="1002359" y="23235"/>
                      <a:pt x="1035844" y="19050"/>
                    </a:cubicBezTo>
                    <a:cubicBezTo>
                      <a:pt x="1039813" y="17462"/>
                      <a:pt x="1043515" y="14865"/>
                      <a:pt x="1047750" y="14287"/>
                    </a:cubicBezTo>
                    <a:cubicBezTo>
                      <a:pt x="1080972" y="9757"/>
                      <a:pt x="1106684" y="12745"/>
                      <a:pt x="1140619" y="14287"/>
                    </a:cubicBezTo>
                    <a:cubicBezTo>
                      <a:pt x="1145381" y="17462"/>
                      <a:pt x="1150327" y="20378"/>
                      <a:pt x="1154906" y="23812"/>
                    </a:cubicBezTo>
                    <a:cubicBezTo>
                      <a:pt x="1157062" y="25429"/>
                      <a:pt x="1168094" y="33979"/>
                      <a:pt x="1171575" y="35719"/>
                    </a:cubicBezTo>
                    <a:cubicBezTo>
                      <a:pt x="1173820" y="36842"/>
                      <a:pt x="1176338" y="37306"/>
                      <a:pt x="1178719" y="38100"/>
                    </a:cubicBezTo>
                    <a:cubicBezTo>
                      <a:pt x="1180306" y="40481"/>
                      <a:pt x="1181246" y="43456"/>
                      <a:pt x="1183481" y="45244"/>
                    </a:cubicBezTo>
                    <a:cubicBezTo>
                      <a:pt x="1185441" y="46812"/>
                      <a:pt x="1188380" y="46503"/>
                      <a:pt x="1190625" y="47625"/>
                    </a:cubicBezTo>
                    <a:cubicBezTo>
                      <a:pt x="1193185" y="48905"/>
                      <a:pt x="1195440" y="50724"/>
                      <a:pt x="1197769" y="52387"/>
                    </a:cubicBezTo>
                    <a:cubicBezTo>
                      <a:pt x="1200999" y="54694"/>
                      <a:pt x="1204281" y="56948"/>
                      <a:pt x="1207294" y="59531"/>
                    </a:cubicBezTo>
                    <a:cubicBezTo>
                      <a:pt x="1209851" y="61723"/>
                      <a:pt x="1211635" y="64807"/>
                      <a:pt x="1214437" y="66675"/>
                    </a:cubicBezTo>
                    <a:cubicBezTo>
                      <a:pt x="1216526" y="68067"/>
                      <a:pt x="1219274" y="68067"/>
                      <a:pt x="1221581" y="69056"/>
                    </a:cubicBezTo>
                    <a:cubicBezTo>
                      <a:pt x="1224844" y="70454"/>
                      <a:pt x="1227931" y="72231"/>
                      <a:pt x="1231106" y="73819"/>
                    </a:cubicBezTo>
                    <a:cubicBezTo>
                      <a:pt x="1250156" y="73025"/>
                      <a:pt x="1269395" y="74231"/>
                      <a:pt x="1288256" y="71437"/>
                    </a:cubicBezTo>
                    <a:cubicBezTo>
                      <a:pt x="1291587" y="70944"/>
                      <a:pt x="1292544" y="66079"/>
                      <a:pt x="1295400" y="64294"/>
                    </a:cubicBezTo>
                    <a:cubicBezTo>
                      <a:pt x="1299025" y="62029"/>
                      <a:pt x="1303337" y="61119"/>
                      <a:pt x="1307306" y="59531"/>
                    </a:cubicBezTo>
                    <a:cubicBezTo>
                      <a:pt x="1312069" y="55562"/>
                      <a:pt x="1316364" y="50953"/>
                      <a:pt x="1321594" y="47625"/>
                    </a:cubicBezTo>
                    <a:cubicBezTo>
                      <a:pt x="1325200" y="45330"/>
                      <a:pt x="1330080" y="45427"/>
                      <a:pt x="1333500" y="42862"/>
                    </a:cubicBezTo>
                    <a:cubicBezTo>
                      <a:pt x="1353231" y="28063"/>
                      <a:pt x="1328034" y="36489"/>
                      <a:pt x="1350169" y="30956"/>
                    </a:cubicBezTo>
                    <a:cubicBezTo>
                      <a:pt x="1361488" y="23410"/>
                      <a:pt x="1354598" y="27098"/>
                      <a:pt x="1371600" y="21431"/>
                    </a:cubicBezTo>
                    <a:lnTo>
                      <a:pt x="1378744" y="19050"/>
                    </a:lnTo>
                    <a:cubicBezTo>
                      <a:pt x="1389991" y="21861"/>
                      <a:pt x="1385342" y="19967"/>
                      <a:pt x="1393031" y="23812"/>
                    </a:cubicBezTo>
                  </a:path>
                </a:pathLst>
              </a:custGeom>
              <a:noFill/>
              <a:ln w="12700">
                <a:solidFill>
                  <a:schemeClr val="tx1">
                    <a:lumMod val="65000"/>
                    <a:lumOff val="35000"/>
                  </a:schemeClr>
                </a:solidFill>
              </a:ln>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123" name="Freeform: Shape 41">
                <a:extLst>
                  <a:ext uri="{FF2B5EF4-FFF2-40B4-BE49-F238E27FC236}">
                    <a16:creationId xmlns:a16="http://schemas.microsoft.com/office/drawing/2014/main" id="{41E52434-01FF-691B-B8F0-5705FC6CF996}"/>
                  </a:ext>
                </a:extLst>
              </p:cNvPr>
              <p:cNvSpPr/>
              <p:nvPr/>
            </p:nvSpPr>
            <p:spPr>
              <a:xfrm>
                <a:off x="3423949" y="5341118"/>
                <a:ext cx="199813" cy="17431"/>
              </a:xfrm>
              <a:custGeom>
                <a:avLst/>
                <a:gdLst>
                  <a:gd name="connsiteX0" fmla="*/ 0 w 645319"/>
                  <a:gd name="connsiteY0" fmla="*/ 14287 h 55235"/>
                  <a:gd name="connsiteX1" fmla="*/ 61913 w 645319"/>
                  <a:gd name="connsiteY1" fmla="*/ 11906 h 55235"/>
                  <a:gd name="connsiteX2" fmla="*/ 104775 w 645319"/>
                  <a:gd name="connsiteY2" fmla="*/ 4762 h 55235"/>
                  <a:gd name="connsiteX3" fmla="*/ 128588 w 645319"/>
                  <a:gd name="connsiteY3" fmla="*/ 2381 h 55235"/>
                  <a:gd name="connsiteX4" fmla="*/ 176213 w 645319"/>
                  <a:gd name="connsiteY4" fmla="*/ 4762 h 55235"/>
                  <a:gd name="connsiteX5" fmla="*/ 180975 w 645319"/>
                  <a:gd name="connsiteY5" fmla="*/ 11906 h 55235"/>
                  <a:gd name="connsiteX6" fmla="*/ 192882 w 645319"/>
                  <a:gd name="connsiteY6" fmla="*/ 30956 h 55235"/>
                  <a:gd name="connsiteX7" fmla="*/ 195263 w 645319"/>
                  <a:gd name="connsiteY7" fmla="*/ 38100 h 55235"/>
                  <a:gd name="connsiteX8" fmla="*/ 211932 w 645319"/>
                  <a:gd name="connsiteY8" fmla="*/ 45244 h 55235"/>
                  <a:gd name="connsiteX9" fmla="*/ 223838 w 645319"/>
                  <a:gd name="connsiteY9" fmla="*/ 52387 h 55235"/>
                  <a:gd name="connsiteX10" fmla="*/ 292894 w 645319"/>
                  <a:gd name="connsiteY10" fmla="*/ 47625 h 55235"/>
                  <a:gd name="connsiteX11" fmla="*/ 335757 w 645319"/>
                  <a:gd name="connsiteY11" fmla="*/ 38100 h 55235"/>
                  <a:gd name="connsiteX12" fmla="*/ 416719 w 645319"/>
                  <a:gd name="connsiteY12" fmla="*/ 30956 h 55235"/>
                  <a:gd name="connsiteX13" fmla="*/ 450057 w 645319"/>
                  <a:gd name="connsiteY13" fmla="*/ 26194 h 55235"/>
                  <a:gd name="connsiteX14" fmla="*/ 607219 w 645319"/>
                  <a:gd name="connsiteY14" fmla="*/ 16669 h 55235"/>
                  <a:gd name="connsiteX15" fmla="*/ 626269 w 645319"/>
                  <a:gd name="connsiteY15" fmla="*/ 9525 h 55235"/>
                  <a:gd name="connsiteX16" fmla="*/ 635794 w 645319"/>
                  <a:gd name="connsiteY16" fmla="*/ 7144 h 55235"/>
                  <a:gd name="connsiteX17" fmla="*/ 645319 w 645319"/>
                  <a:gd name="connsiteY17" fmla="*/ 0 h 5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5319" h="55235">
                    <a:moveTo>
                      <a:pt x="0" y="14287"/>
                    </a:moveTo>
                    <a:cubicBezTo>
                      <a:pt x="20638" y="13493"/>
                      <a:pt x="41296" y="13119"/>
                      <a:pt x="61913" y="11906"/>
                    </a:cubicBezTo>
                    <a:cubicBezTo>
                      <a:pt x="82391" y="10702"/>
                      <a:pt x="83042" y="8022"/>
                      <a:pt x="104775" y="4762"/>
                    </a:cubicBezTo>
                    <a:cubicBezTo>
                      <a:pt x="112664" y="3579"/>
                      <a:pt x="120650" y="3175"/>
                      <a:pt x="128588" y="2381"/>
                    </a:cubicBezTo>
                    <a:cubicBezTo>
                      <a:pt x="144463" y="3175"/>
                      <a:pt x="160575" y="1919"/>
                      <a:pt x="176213" y="4762"/>
                    </a:cubicBezTo>
                    <a:cubicBezTo>
                      <a:pt x="179029" y="5274"/>
                      <a:pt x="179813" y="9291"/>
                      <a:pt x="180975" y="11906"/>
                    </a:cubicBezTo>
                    <a:cubicBezTo>
                      <a:pt x="189327" y="30698"/>
                      <a:pt x="180031" y="22390"/>
                      <a:pt x="192882" y="30956"/>
                    </a:cubicBezTo>
                    <a:cubicBezTo>
                      <a:pt x="193676" y="33337"/>
                      <a:pt x="193695" y="36140"/>
                      <a:pt x="195263" y="38100"/>
                    </a:cubicBezTo>
                    <a:cubicBezTo>
                      <a:pt x="199373" y="43237"/>
                      <a:pt x="206214" y="43814"/>
                      <a:pt x="211932" y="45244"/>
                    </a:cubicBezTo>
                    <a:cubicBezTo>
                      <a:pt x="215901" y="47625"/>
                      <a:pt x="219609" y="50507"/>
                      <a:pt x="223838" y="52387"/>
                    </a:cubicBezTo>
                    <a:cubicBezTo>
                      <a:pt x="242773" y="60802"/>
                      <a:pt x="291055" y="47924"/>
                      <a:pt x="292894" y="47625"/>
                    </a:cubicBezTo>
                    <a:cubicBezTo>
                      <a:pt x="307340" y="45273"/>
                      <a:pt x="321331" y="40573"/>
                      <a:pt x="335757" y="38100"/>
                    </a:cubicBezTo>
                    <a:cubicBezTo>
                      <a:pt x="363923" y="33271"/>
                      <a:pt x="388282" y="32629"/>
                      <a:pt x="416719" y="30956"/>
                    </a:cubicBezTo>
                    <a:cubicBezTo>
                      <a:pt x="427832" y="29369"/>
                      <a:pt x="438851" y="26853"/>
                      <a:pt x="450057" y="26194"/>
                    </a:cubicBezTo>
                    <a:cubicBezTo>
                      <a:pt x="616220" y="16420"/>
                      <a:pt x="530049" y="29529"/>
                      <a:pt x="607219" y="16669"/>
                    </a:cubicBezTo>
                    <a:cubicBezTo>
                      <a:pt x="613569" y="14288"/>
                      <a:pt x="619835" y="11670"/>
                      <a:pt x="626269" y="9525"/>
                    </a:cubicBezTo>
                    <a:cubicBezTo>
                      <a:pt x="629374" y="8490"/>
                      <a:pt x="632786" y="8433"/>
                      <a:pt x="635794" y="7144"/>
                    </a:cubicBezTo>
                    <a:cubicBezTo>
                      <a:pt x="640506" y="5125"/>
                      <a:pt x="642234" y="3085"/>
                      <a:pt x="645319" y="0"/>
                    </a:cubicBezTo>
                  </a:path>
                </a:pathLst>
              </a:custGeom>
              <a:noFill/>
              <a:ln w="12700">
                <a:solidFill>
                  <a:schemeClr val="tx1">
                    <a:lumMod val="65000"/>
                    <a:lumOff val="35000"/>
                  </a:schemeClr>
                </a:solidFill>
              </a:ln>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124" name="Freeform: Shape 42">
                <a:extLst>
                  <a:ext uri="{FF2B5EF4-FFF2-40B4-BE49-F238E27FC236}">
                    <a16:creationId xmlns:a16="http://schemas.microsoft.com/office/drawing/2014/main" id="{EF17A76B-3F7B-BAAC-8632-D8E913FF1ECF}"/>
                  </a:ext>
                </a:extLst>
              </p:cNvPr>
              <p:cNvSpPr/>
              <p:nvPr/>
            </p:nvSpPr>
            <p:spPr>
              <a:xfrm>
                <a:off x="3421210" y="5264491"/>
                <a:ext cx="440178" cy="25550"/>
              </a:xfrm>
              <a:custGeom>
                <a:avLst/>
                <a:gdLst>
                  <a:gd name="connsiteX0" fmla="*/ 0 w 1421606"/>
                  <a:gd name="connsiteY0" fmla="*/ 45244 h 80963"/>
                  <a:gd name="connsiteX1" fmla="*/ 11906 w 1421606"/>
                  <a:gd name="connsiteY1" fmla="*/ 47625 h 80963"/>
                  <a:gd name="connsiteX2" fmla="*/ 21431 w 1421606"/>
                  <a:gd name="connsiteY2" fmla="*/ 52388 h 80963"/>
                  <a:gd name="connsiteX3" fmla="*/ 42862 w 1421606"/>
                  <a:gd name="connsiteY3" fmla="*/ 59532 h 80963"/>
                  <a:gd name="connsiteX4" fmla="*/ 83343 w 1421606"/>
                  <a:gd name="connsiteY4" fmla="*/ 57150 h 80963"/>
                  <a:gd name="connsiteX5" fmla="*/ 90487 w 1421606"/>
                  <a:gd name="connsiteY5" fmla="*/ 47625 h 80963"/>
                  <a:gd name="connsiteX6" fmla="*/ 104775 w 1421606"/>
                  <a:gd name="connsiteY6" fmla="*/ 38100 h 80963"/>
                  <a:gd name="connsiteX7" fmla="*/ 114300 w 1421606"/>
                  <a:gd name="connsiteY7" fmla="*/ 30957 h 80963"/>
                  <a:gd name="connsiteX8" fmla="*/ 123825 w 1421606"/>
                  <a:gd name="connsiteY8" fmla="*/ 21432 h 80963"/>
                  <a:gd name="connsiteX9" fmla="*/ 133350 w 1421606"/>
                  <a:gd name="connsiteY9" fmla="*/ 16669 h 80963"/>
                  <a:gd name="connsiteX10" fmla="*/ 157162 w 1421606"/>
                  <a:gd name="connsiteY10" fmla="*/ 0 h 80963"/>
                  <a:gd name="connsiteX11" fmla="*/ 178593 w 1421606"/>
                  <a:gd name="connsiteY11" fmla="*/ 2382 h 80963"/>
                  <a:gd name="connsiteX12" fmla="*/ 192881 w 1421606"/>
                  <a:gd name="connsiteY12" fmla="*/ 11907 h 80963"/>
                  <a:gd name="connsiteX13" fmla="*/ 223837 w 1421606"/>
                  <a:gd name="connsiteY13" fmla="*/ 30957 h 80963"/>
                  <a:gd name="connsiteX14" fmla="*/ 235743 w 1421606"/>
                  <a:gd name="connsiteY14" fmla="*/ 42863 h 80963"/>
                  <a:gd name="connsiteX15" fmla="*/ 254793 w 1421606"/>
                  <a:gd name="connsiteY15" fmla="*/ 47625 h 80963"/>
                  <a:gd name="connsiteX16" fmla="*/ 283368 w 1421606"/>
                  <a:gd name="connsiteY16" fmla="*/ 42863 h 80963"/>
                  <a:gd name="connsiteX17" fmla="*/ 302418 w 1421606"/>
                  <a:gd name="connsiteY17" fmla="*/ 30957 h 80963"/>
                  <a:gd name="connsiteX18" fmla="*/ 321468 w 1421606"/>
                  <a:gd name="connsiteY18" fmla="*/ 21432 h 80963"/>
                  <a:gd name="connsiteX19" fmla="*/ 335756 w 1421606"/>
                  <a:gd name="connsiteY19" fmla="*/ 16669 h 80963"/>
                  <a:gd name="connsiteX20" fmla="*/ 340518 w 1421606"/>
                  <a:gd name="connsiteY20" fmla="*/ 23813 h 80963"/>
                  <a:gd name="connsiteX21" fmla="*/ 359568 w 1421606"/>
                  <a:gd name="connsiteY21" fmla="*/ 40482 h 80963"/>
                  <a:gd name="connsiteX22" fmla="*/ 369093 w 1421606"/>
                  <a:gd name="connsiteY22" fmla="*/ 45244 h 80963"/>
                  <a:gd name="connsiteX23" fmla="*/ 381000 w 1421606"/>
                  <a:gd name="connsiteY23" fmla="*/ 52388 h 80963"/>
                  <a:gd name="connsiteX24" fmla="*/ 447675 w 1421606"/>
                  <a:gd name="connsiteY24" fmla="*/ 54769 h 80963"/>
                  <a:gd name="connsiteX25" fmla="*/ 457200 w 1421606"/>
                  <a:gd name="connsiteY25" fmla="*/ 59532 h 80963"/>
                  <a:gd name="connsiteX26" fmla="*/ 471487 w 1421606"/>
                  <a:gd name="connsiteY26" fmla="*/ 61913 h 80963"/>
                  <a:gd name="connsiteX27" fmla="*/ 481012 w 1421606"/>
                  <a:gd name="connsiteY27" fmla="*/ 69057 h 80963"/>
                  <a:gd name="connsiteX28" fmla="*/ 490537 w 1421606"/>
                  <a:gd name="connsiteY28" fmla="*/ 71438 h 80963"/>
                  <a:gd name="connsiteX29" fmla="*/ 500062 w 1421606"/>
                  <a:gd name="connsiteY29" fmla="*/ 76200 h 80963"/>
                  <a:gd name="connsiteX30" fmla="*/ 511968 w 1421606"/>
                  <a:gd name="connsiteY30" fmla="*/ 80963 h 80963"/>
                  <a:gd name="connsiteX31" fmla="*/ 688181 w 1421606"/>
                  <a:gd name="connsiteY31" fmla="*/ 80963 h 80963"/>
                  <a:gd name="connsiteX32" fmla="*/ 823912 w 1421606"/>
                  <a:gd name="connsiteY32" fmla="*/ 78582 h 80963"/>
                  <a:gd name="connsiteX33" fmla="*/ 845343 w 1421606"/>
                  <a:gd name="connsiteY33" fmla="*/ 69057 h 80963"/>
                  <a:gd name="connsiteX34" fmla="*/ 864393 w 1421606"/>
                  <a:gd name="connsiteY34" fmla="*/ 59532 h 80963"/>
                  <a:gd name="connsiteX35" fmla="*/ 878681 w 1421606"/>
                  <a:gd name="connsiteY35" fmla="*/ 47625 h 80963"/>
                  <a:gd name="connsiteX36" fmla="*/ 883443 w 1421606"/>
                  <a:gd name="connsiteY36" fmla="*/ 40482 h 80963"/>
                  <a:gd name="connsiteX37" fmla="*/ 926306 w 1421606"/>
                  <a:gd name="connsiteY37" fmla="*/ 33338 h 80963"/>
                  <a:gd name="connsiteX38" fmla="*/ 962025 w 1421606"/>
                  <a:gd name="connsiteY38" fmla="*/ 35719 h 80963"/>
                  <a:gd name="connsiteX39" fmla="*/ 969168 w 1421606"/>
                  <a:gd name="connsiteY39" fmla="*/ 40482 h 80963"/>
                  <a:gd name="connsiteX40" fmla="*/ 1140618 w 1421606"/>
                  <a:gd name="connsiteY40" fmla="*/ 42863 h 80963"/>
                  <a:gd name="connsiteX41" fmla="*/ 1154906 w 1421606"/>
                  <a:gd name="connsiteY41" fmla="*/ 45244 h 80963"/>
                  <a:gd name="connsiteX42" fmla="*/ 1173956 w 1421606"/>
                  <a:gd name="connsiteY42" fmla="*/ 50007 h 80963"/>
                  <a:gd name="connsiteX43" fmla="*/ 1212056 w 1421606"/>
                  <a:gd name="connsiteY43" fmla="*/ 54769 h 80963"/>
                  <a:gd name="connsiteX44" fmla="*/ 1226343 w 1421606"/>
                  <a:gd name="connsiteY44" fmla="*/ 57150 h 80963"/>
                  <a:gd name="connsiteX45" fmla="*/ 1276350 w 1421606"/>
                  <a:gd name="connsiteY45" fmla="*/ 64294 h 80963"/>
                  <a:gd name="connsiteX46" fmla="*/ 1373981 w 1421606"/>
                  <a:gd name="connsiteY46" fmla="*/ 59532 h 80963"/>
                  <a:gd name="connsiteX47" fmla="*/ 1400175 w 1421606"/>
                  <a:gd name="connsiteY47" fmla="*/ 54769 h 80963"/>
                  <a:gd name="connsiteX48" fmla="*/ 1414462 w 1421606"/>
                  <a:gd name="connsiteY48" fmla="*/ 50007 h 80963"/>
                  <a:gd name="connsiteX49" fmla="*/ 1421606 w 1421606"/>
                  <a:gd name="connsiteY49" fmla="*/ 47625 h 80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421606" h="80963">
                    <a:moveTo>
                      <a:pt x="0" y="45244"/>
                    </a:moveTo>
                    <a:cubicBezTo>
                      <a:pt x="3969" y="46038"/>
                      <a:pt x="8066" y="46345"/>
                      <a:pt x="11906" y="47625"/>
                    </a:cubicBezTo>
                    <a:cubicBezTo>
                      <a:pt x="15274" y="48748"/>
                      <a:pt x="18187" y="50946"/>
                      <a:pt x="21431" y="52388"/>
                    </a:cubicBezTo>
                    <a:cubicBezTo>
                      <a:pt x="32956" y="57510"/>
                      <a:pt x="31809" y="56768"/>
                      <a:pt x="42862" y="59532"/>
                    </a:cubicBezTo>
                    <a:cubicBezTo>
                      <a:pt x="56356" y="58738"/>
                      <a:pt x="70230" y="60429"/>
                      <a:pt x="83343" y="57150"/>
                    </a:cubicBezTo>
                    <a:cubicBezTo>
                      <a:pt x="87193" y="56187"/>
                      <a:pt x="87521" y="50262"/>
                      <a:pt x="90487" y="47625"/>
                    </a:cubicBezTo>
                    <a:cubicBezTo>
                      <a:pt x="94765" y="43822"/>
                      <a:pt x="100196" y="41534"/>
                      <a:pt x="104775" y="38100"/>
                    </a:cubicBezTo>
                    <a:cubicBezTo>
                      <a:pt x="107950" y="35719"/>
                      <a:pt x="111313" y="33570"/>
                      <a:pt x="114300" y="30957"/>
                    </a:cubicBezTo>
                    <a:cubicBezTo>
                      <a:pt x="117679" y="28000"/>
                      <a:pt x="120233" y="24126"/>
                      <a:pt x="123825" y="21432"/>
                    </a:cubicBezTo>
                    <a:cubicBezTo>
                      <a:pt x="126665" y="19302"/>
                      <a:pt x="130306" y="18495"/>
                      <a:pt x="133350" y="16669"/>
                    </a:cubicBezTo>
                    <a:cubicBezTo>
                      <a:pt x="143123" y="10805"/>
                      <a:pt x="148478" y="6513"/>
                      <a:pt x="157162" y="0"/>
                    </a:cubicBezTo>
                    <a:cubicBezTo>
                      <a:pt x="164306" y="794"/>
                      <a:pt x="171774" y="109"/>
                      <a:pt x="178593" y="2382"/>
                    </a:cubicBezTo>
                    <a:cubicBezTo>
                      <a:pt x="184023" y="4192"/>
                      <a:pt x="187856" y="9166"/>
                      <a:pt x="192881" y="11907"/>
                    </a:cubicBezTo>
                    <a:cubicBezTo>
                      <a:pt x="211672" y="22156"/>
                      <a:pt x="202269" y="9389"/>
                      <a:pt x="223837" y="30957"/>
                    </a:cubicBezTo>
                    <a:cubicBezTo>
                      <a:pt x="227806" y="34926"/>
                      <a:pt x="230801" y="40202"/>
                      <a:pt x="235743" y="42863"/>
                    </a:cubicBezTo>
                    <a:cubicBezTo>
                      <a:pt x="241506" y="45966"/>
                      <a:pt x="254793" y="47625"/>
                      <a:pt x="254793" y="47625"/>
                    </a:cubicBezTo>
                    <a:cubicBezTo>
                      <a:pt x="259192" y="47136"/>
                      <a:pt x="276224" y="46760"/>
                      <a:pt x="283368" y="42863"/>
                    </a:cubicBezTo>
                    <a:cubicBezTo>
                      <a:pt x="289942" y="39277"/>
                      <a:pt x="295891" y="34628"/>
                      <a:pt x="302418" y="30957"/>
                    </a:cubicBezTo>
                    <a:cubicBezTo>
                      <a:pt x="308606" y="27476"/>
                      <a:pt x="314733" y="23677"/>
                      <a:pt x="321468" y="21432"/>
                    </a:cubicBezTo>
                    <a:lnTo>
                      <a:pt x="335756" y="16669"/>
                    </a:lnTo>
                    <a:cubicBezTo>
                      <a:pt x="337343" y="19050"/>
                      <a:pt x="338686" y="21614"/>
                      <a:pt x="340518" y="23813"/>
                    </a:cubicBezTo>
                    <a:cubicBezTo>
                      <a:pt x="344820" y="28976"/>
                      <a:pt x="354745" y="37266"/>
                      <a:pt x="359568" y="40482"/>
                    </a:cubicBezTo>
                    <a:cubicBezTo>
                      <a:pt x="362522" y="42451"/>
                      <a:pt x="365990" y="43520"/>
                      <a:pt x="369093" y="45244"/>
                    </a:cubicBezTo>
                    <a:cubicBezTo>
                      <a:pt x="373139" y="47492"/>
                      <a:pt x="376405" y="51831"/>
                      <a:pt x="381000" y="52388"/>
                    </a:cubicBezTo>
                    <a:cubicBezTo>
                      <a:pt x="403078" y="55064"/>
                      <a:pt x="425450" y="53975"/>
                      <a:pt x="447675" y="54769"/>
                    </a:cubicBezTo>
                    <a:cubicBezTo>
                      <a:pt x="450850" y="56357"/>
                      <a:pt x="453800" y="58512"/>
                      <a:pt x="457200" y="59532"/>
                    </a:cubicBezTo>
                    <a:cubicBezTo>
                      <a:pt x="461824" y="60919"/>
                      <a:pt x="467004" y="60120"/>
                      <a:pt x="471487" y="61913"/>
                    </a:cubicBezTo>
                    <a:cubicBezTo>
                      <a:pt x="475172" y="63387"/>
                      <a:pt x="477462" y="67282"/>
                      <a:pt x="481012" y="69057"/>
                    </a:cubicBezTo>
                    <a:cubicBezTo>
                      <a:pt x="483939" y="70521"/>
                      <a:pt x="487473" y="70289"/>
                      <a:pt x="490537" y="71438"/>
                    </a:cubicBezTo>
                    <a:cubicBezTo>
                      <a:pt x="493861" y="72684"/>
                      <a:pt x="496818" y="74758"/>
                      <a:pt x="500062" y="76200"/>
                    </a:cubicBezTo>
                    <a:cubicBezTo>
                      <a:pt x="503968" y="77936"/>
                      <a:pt x="507999" y="79375"/>
                      <a:pt x="511968" y="80963"/>
                    </a:cubicBezTo>
                    <a:cubicBezTo>
                      <a:pt x="630910" y="75557"/>
                      <a:pt x="487096" y="80963"/>
                      <a:pt x="688181" y="80963"/>
                    </a:cubicBezTo>
                    <a:cubicBezTo>
                      <a:pt x="733432" y="80963"/>
                      <a:pt x="778668" y="79376"/>
                      <a:pt x="823912" y="78582"/>
                    </a:cubicBezTo>
                    <a:cubicBezTo>
                      <a:pt x="842089" y="74036"/>
                      <a:pt x="824745" y="79356"/>
                      <a:pt x="845343" y="69057"/>
                    </a:cubicBezTo>
                    <a:cubicBezTo>
                      <a:pt x="856282" y="63588"/>
                      <a:pt x="856120" y="66427"/>
                      <a:pt x="864393" y="59532"/>
                    </a:cubicBezTo>
                    <a:cubicBezTo>
                      <a:pt x="882730" y="44251"/>
                      <a:pt x="860943" y="59451"/>
                      <a:pt x="878681" y="47625"/>
                    </a:cubicBezTo>
                    <a:cubicBezTo>
                      <a:pt x="880268" y="45244"/>
                      <a:pt x="880802" y="41583"/>
                      <a:pt x="883443" y="40482"/>
                    </a:cubicBezTo>
                    <a:cubicBezTo>
                      <a:pt x="891183" y="37257"/>
                      <a:pt x="916891" y="34515"/>
                      <a:pt x="926306" y="33338"/>
                    </a:cubicBezTo>
                    <a:cubicBezTo>
                      <a:pt x="938212" y="34132"/>
                      <a:pt x="950255" y="33757"/>
                      <a:pt x="962025" y="35719"/>
                    </a:cubicBezTo>
                    <a:cubicBezTo>
                      <a:pt x="964848" y="36189"/>
                      <a:pt x="966308" y="40368"/>
                      <a:pt x="969168" y="40482"/>
                    </a:cubicBezTo>
                    <a:cubicBezTo>
                      <a:pt x="1026278" y="42766"/>
                      <a:pt x="1083468" y="42069"/>
                      <a:pt x="1140618" y="42863"/>
                    </a:cubicBezTo>
                    <a:cubicBezTo>
                      <a:pt x="1145381" y="43657"/>
                      <a:pt x="1150185" y="44232"/>
                      <a:pt x="1154906" y="45244"/>
                    </a:cubicBezTo>
                    <a:cubicBezTo>
                      <a:pt x="1161306" y="46615"/>
                      <a:pt x="1167500" y="48931"/>
                      <a:pt x="1173956" y="50007"/>
                    </a:cubicBezTo>
                    <a:cubicBezTo>
                      <a:pt x="1186581" y="52111"/>
                      <a:pt x="1199431" y="52665"/>
                      <a:pt x="1212056" y="54769"/>
                    </a:cubicBezTo>
                    <a:lnTo>
                      <a:pt x="1226343" y="57150"/>
                    </a:lnTo>
                    <a:lnTo>
                      <a:pt x="1276350" y="64294"/>
                    </a:lnTo>
                    <a:cubicBezTo>
                      <a:pt x="1323764" y="62812"/>
                      <a:pt x="1337467" y="64401"/>
                      <a:pt x="1373981" y="59532"/>
                    </a:cubicBezTo>
                    <a:cubicBezTo>
                      <a:pt x="1377522" y="59060"/>
                      <a:pt x="1395890" y="55938"/>
                      <a:pt x="1400175" y="54769"/>
                    </a:cubicBezTo>
                    <a:cubicBezTo>
                      <a:pt x="1405018" y="53448"/>
                      <a:pt x="1409700" y="51594"/>
                      <a:pt x="1414462" y="50007"/>
                    </a:cubicBezTo>
                    <a:lnTo>
                      <a:pt x="1421606" y="47625"/>
                    </a:lnTo>
                  </a:path>
                </a:pathLst>
              </a:custGeom>
              <a:noFill/>
              <a:ln w="12700">
                <a:solidFill>
                  <a:schemeClr val="tx1">
                    <a:lumMod val="65000"/>
                    <a:lumOff val="35000"/>
                  </a:schemeClr>
                </a:solidFill>
              </a:ln>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grpSp>
      </p:grpSp>
      <p:grpSp>
        <p:nvGrpSpPr>
          <p:cNvPr id="125" name="Gruppieren 212">
            <a:extLst>
              <a:ext uri="{FF2B5EF4-FFF2-40B4-BE49-F238E27FC236}">
                <a16:creationId xmlns:a16="http://schemas.microsoft.com/office/drawing/2014/main" id="{A1783FE7-30E6-4A73-4B1E-FE8078A9494F}"/>
              </a:ext>
            </a:extLst>
          </p:cNvPr>
          <p:cNvGrpSpPr/>
          <p:nvPr/>
        </p:nvGrpSpPr>
        <p:grpSpPr>
          <a:xfrm>
            <a:off x="5522073" y="1440526"/>
            <a:ext cx="1692000" cy="2001789"/>
            <a:chOff x="7681991" y="1440526"/>
            <a:chExt cx="1692000" cy="2001789"/>
          </a:xfrm>
        </p:grpSpPr>
        <p:sp>
          <p:nvSpPr>
            <p:cNvPr id="126" name="Rechteck: obere Ecken abgeschnitten 33">
              <a:extLst>
                <a:ext uri="{FF2B5EF4-FFF2-40B4-BE49-F238E27FC236}">
                  <a16:creationId xmlns:a16="http://schemas.microsoft.com/office/drawing/2014/main" id="{EEE04F88-F63C-674C-B55D-D4A6A2E04262}"/>
                </a:ext>
              </a:extLst>
            </p:cNvPr>
            <p:cNvSpPr/>
            <p:nvPr/>
          </p:nvSpPr>
          <p:spPr>
            <a:xfrm>
              <a:off x="7681991" y="1440526"/>
              <a:ext cx="1692000" cy="200178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de-DE" sz="1600" dirty="0" err="1">
                  <a:solidFill>
                    <a:schemeClr val="tx1"/>
                  </a:solidFill>
                </a:rPr>
                <a:t>Issues</a:t>
              </a:r>
              <a:endParaRPr lang="de-DE" sz="1600" dirty="0">
                <a:solidFill>
                  <a:schemeClr val="tx1"/>
                </a:solidFill>
              </a:endParaRPr>
            </a:p>
          </p:txBody>
        </p:sp>
        <p:pic>
          <p:nvPicPr>
            <p:cNvPr id="127" name="Grafik 163">
              <a:extLst>
                <a:ext uri="{FF2B5EF4-FFF2-40B4-BE49-F238E27FC236}">
                  <a16:creationId xmlns:a16="http://schemas.microsoft.com/office/drawing/2014/main" id="{333A8EF5-E061-9DD0-FFC0-81AF6D16F442}"/>
                </a:ext>
              </a:extLst>
            </p:cNvPr>
            <p:cNvPicPr>
              <a:picLocks noChangeAspect="1"/>
            </p:cNvPicPr>
            <p:nvPr/>
          </p:nvPicPr>
          <p:blipFill>
            <a:blip r:embed="rId3"/>
            <a:stretch>
              <a:fillRect/>
            </a:stretch>
          </p:blipFill>
          <p:spPr>
            <a:xfrm>
              <a:off x="8325257" y="2224413"/>
              <a:ext cx="421813" cy="433796"/>
            </a:xfrm>
            <a:prstGeom prst="rect">
              <a:avLst/>
            </a:prstGeom>
          </p:spPr>
        </p:pic>
      </p:grpSp>
      <p:grpSp>
        <p:nvGrpSpPr>
          <p:cNvPr id="128" name="Gruppieren 209">
            <a:extLst>
              <a:ext uri="{FF2B5EF4-FFF2-40B4-BE49-F238E27FC236}">
                <a16:creationId xmlns:a16="http://schemas.microsoft.com/office/drawing/2014/main" id="{2D22765C-7AC0-8B6E-0458-B243DD0DD485}"/>
              </a:ext>
            </a:extLst>
          </p:cNvPr>
          <p:cNvGrpSpPr/>
          <p:nvPr/>
        </p:nvGrpSpPr>
        <p:grpSpPr>
          <a:xfrm>
            <a:off x="5522073" y="4031726"/>
            <a:ext cx="1692000" cy="2020176"/>
            <a:chOff x="7681991" y="4031726"/>
            <a:chExt cx="1692000" cy="2020176"/>
          </a:xfrm>
        </p:grpSpPr>
        <p:sp>
          <p:nvSpPr>
            <p:cNvPr id="129" name="Rechteck 5">
              <a:extLst>
                <a:ext uri="{FF2B5EF4-FFF2-40B4-BE49-F238E27FC236}">
                  <a16:creationId xmlns:a16="http://schemas.microsoft.com/office/drawing/2014/main" id="{A0A31748-6463-8E74-8F52-88E05FB280CF}"/>
                </a:ext>
              </a:extLst>
            </p:cNvPr>
            <p:cNvSpPr/>
            <p:nvPr/>
          </p:nvSpPr>
          <p:spPr>
            <a:xfrm>
              <a:off x="7681991" y="4031726"/>
              <a:ext cx="1692000" cy="202017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de-DE" sz="1600" dirty="0">
                  <a:solidFill>
                    <a:schemeClr val="tx1"/>
                  </a:solidFill>
                </a:rPr>
                <a:t>Code</a:t>
              </a:r>
              <a:endParaRPr lang="de-DE" sz="1800" dirty="0">
                <a:solidFill>
                  <a:schemeClr val="tx1"/>
                </a:solidFill>
              </a:endParaRPr>
            </a:p>
          </p:txBody>
        </p:sp>
        <p:grpSp>
          <p:nvGrpSpPr>
            <p:cNvPr id="130" name="Gruppieren 174">
              <a:extLst>
                <a:ext uri="{FF2B5EF4-FFF2-40B4-BE49-F238E27FC236}">
                  <a16:creationId xmlns:a16="http://schemas.microsoft.com/office/drawing/2014/main" id="{34C09B55-98E7-9BB5-3421-1FA7B1EBE31B}"/>
                </a:ext>
              </a:extLst>
            </p:cNvPr>
            <p:cNvGrpSpPr/>
            <p:nvPr/>
          </p:nvGrpSpPr>
          <p:grpSpPr>
            <a:xfrm>
              <a:off x="7982981" y="4309611"/>
              <a:ext cx="1106191" cy="1572208"/>
              <a:chOff x="8032409" y="4321968"/>
              <a:chExt cx="1106191" cy="1572208"/>
            </a:xfrm>
          </p:grpSpPr>
          <p:grpSp>
            <p:nvGrpSpPr>
              <p:cNvPr id="131" name="Gruppieren 175">
                <a:extLst>
                  <a:ext uri="{FF2B5EF4-FFF2-40B4-BE49-F238E27FC236}">
                    <a16:creationId xmlns:a16="http://schemas.microsoft.com/office/drawing/2014/main" id="{DCE80BCA-9889-DD99-C924-F57DC7D3EEC4}"/>
                  </a:ext>
                </a:extLst>
              </p:cNvPr>
              <p:cNvGrpSpPr>
                <a:grpSpLocks noChangeAspect="1"/>
              </p:cNvGrpSpPr>
              <p:nvPr/>
            </p:nvGrpSpPr>
            <p:grpSpPr>
              <a:xfrm>
                <a:off x="8234034" y="4321968"/>
                <a:ext cx="904566" cy="1384995"/>
                <a:chOff x="3655077" y="1559515"/>
                <a:chExt cx="1765471" cy="2703142"/>
              </a:xfrm>
            </p:grpSpPr>
            <p:sp>
              <p:nvSpPr>
                <p:cNvPr id="138" name="Rechteck 182">
                  <a:extLst>
                    <a:ext uri="{FF2B5EF4-FFF2-40B4-BE49-F238E27FC236}">
                      <a16:creationId xmlns:a16="http://schemas.microsoft.com/office/drawing/2014/main" id="{4EDECFA3-D572-BD47-5E9A-3DBECD28CC8A}"/>
                    </a:ext>
                  </a:extLst>
                </p:cNvPr>
                <p:cNvSpPr/>
                <p:nvPr/>
              </p:nvSpPr>
              <p:spPr>
                <a:xfrm>
                  <a:off x="3655077" y="1828800"/>
                  <a:ext cx="1752638" cy="243385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de-DE" sz="2133" i="1" dirty="0">
                    <a:solidFill>
                      <a:schemeClr val="tx1"/>
                    </a:solidFill>
                  </a:endParaRPr>
                </a:p>
              </p:txBody>
            </p:sp>
            <p:sp>
              <p:nvSpPr>
                <p:cNvPr id="139" name="Textfeld 183">
                  <a:extLst>
                    <a:ext uri="{FF2B5EF4-FFF2-40B4-BE49-F238E27FC236}">
                      <a16:creationId xmlns:a16="http://schemas.microsoft.com/office/drawing/2014/main" id="{FA058F63-29D7-8F9C-1E73-B782743C4D0B}"/>
                    </a:ext>
                  </a:extLst>
                </p:cNvPr>
                <p:cNvSpPr txBox="1"/>
                <p:nvPr/>
              </p:nvSpPr>
              <p:spPr>
                <a:xfrm>
                  <a:off x="3667910" y="1559515"/>
                  <a:ext cx="1752638" cy="1441676"/>
                </a:xfrm>
                <a:prstGeom prst="rect">
                  <a:avLst/>
                </a:prstGeom>
                <a:noFill/>
              </p:spPr>
              <p:txBody>
                <a:bodyPr wrap="square" rtlCol="0">
                  <a:spAutoFit/>
                </a:bodyPr>
                <a:lstStyle/>
                <a:p>
                  <a:endParaRPr lang="en-US" sz="600" dirty="0"/>
                </a:p>
                <a:p>
                  <a:r>
                    <a:rPr lang="en-US" sz="600" dirty="0"/>
                    <a:t>package network</a:t>
                  </a:r>
                </a:p>
                <a:p>
                  <a:r>
                    <a:rPr lang="en-US" sz="600" dirty="0"/>
                    <a:t>class Consensus {</a:t>
                  </a:r>
                </a:p>
                <a:p>
                  <a:r>
                    <a:rPr lang="en-US" sz="600" dirty="0"/>
                    <a:t>   …</a:t>
                  </a:r>
                </a:p>
                <a:p>
                  <a:r>
                    <a:rPr lang="en-US" sz="600" dirty="0"/>
                    <a:t>}</a:t>
                  </a:r>
                </a:p>
                <a:p>
                  <a:endParaRPr lang="en-US" sz="600" dirty="0"/>
                </a:p>
                <a:p>
                  <a:endParaRPr lang="de-DE" sz="600" dirty="0"/>
                </a:p>
              </p:txBody>
            </p:sp>
          </p:grpSp>
          <p:grpSp>
            <p:nvGrpSpPr>
              <p:cNvPr id="132" name="Gruppieren 176">
                <a:extLst>
                  <a:ext uri="{FF2B5EF4-FFF2-40B4-BE49-F238E27FC236}">
                    <a16:creationId xmlns:a16="http://schemas.microsoft.com/office/drawing/2014/main" id="{265673D0-E41E-B2A7-E71E-4FF92201C34F}"/>
                  </a:ext>
                </a:extLst>
              </p:cNvPr>
              <p:cNvGrpSpPr>
                <a:grpSpLocks noChangeAspect="1"/>
              </p:cNvGrpSpPr>
              <p:nvPr/>
            </p:nvGrpSpPr>
            <p:grpSpPr>
              <a:xfrm>
                <a:off x="8130022" y="4413456"/>
                <a:ext cx="904566" cy="1384995"/>
                <a:chOff x="3655077" y="1559515"/>
                <a:chExt cx="1765471" cy="2703142"/>
              </a:xfrm>
            </p:grpSpPr>
            <p:sp>
              <p:nvSpPr>
                <p:cNvPr id="136" name="Rechteck 180">
                  <a:extLst>
                    <a:ext uri="{FF2B5EF4-FFF2-40B4-BE49-F238E27FC236}">
                      <a16:creationId xmlns:a16="http://schemas.microsoft.com/office/drawing/2014/main" id="{CF59ECA5-C134-A543-0E77-9B714FB729DD}"/>
                    </a:ext>
                  </a:extLst>
                </p:cNvPr>
                <p:cNvSpPr/>
                <p:nvPr/>
              </p:nvSpPr>
              <p:spPr>
                <a:xfrm>
                  <a:off x="3655077" y="1828800"/>
                  <a:ext cx="1752638" cy="243385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de-DE" sz="2133" i="1" dirty="0">
                    <a:solidFill>
                      <a:schemeClr val="tx1"/>
                    </a:solidFill>
                  </a:endParaRPr>
                </a:p>
              </p:txBody>
            </p:sp>
            <p:sp>
              <p:nvSpPr>
                <p:cNvPr id="137" name="Textfeld 181">
                  <a:extLst>
                    <a:ext uri="{FF2B5EF4-FFF2-40B4-BE49-F238E27FC236}">
                      <a16:creationId xmlns:a16="http://schemas.microsoft.com/office/drawing/2014/main" id="{CC95BE0D-0A7E-57B2-AE24-22D681F9A379}"/>
                    </a:ext>
                  </a:extLst>
                </p:cNvPr>
                <p:cNvSpPr txBox="1"/>
                <p:nvPr/>
              </p:nvSpPr>
              <p:spPr>
                <a:xfrm>
                  <a:off x="3667910" y="1559515"/>
                  <a:ext cx="1752638" cy="1441676"/>
                </a:xfrm>
                <a:prstGeom prst="rect">
                  <a:avLst/>
                </a:prstGeom>
                <a:noFill/>
              </p:spPr>
              <p:txBody>
                <a:bodyPr wrap="square" rtlCol="0">
                  <a:spAutoFit/>
                </a:bodyPr>
                <a:lstStyle/>
                <a:p>
                  <a:endParaRPr lang="en-US" sz="600" dirty="0"/>
                </a:p>
                <a:p>
                  <a:r>
                    <a:rPr lang="en-US" sz="600" dirty="0"/>
                    <a:t>package security</a:t>
                  </a:r>
                </a:p>
                <a:p>
                  <a:r>
                    <a:rPr lang="en-US" sz="600" dirty="0"/>
                    <a:t>class Encryption {</a:t>
                  </a:r>
                </a:p>
                <a:p>
                  <a:r>
                    <a:rPr lang="en-US" sz="600" dirty="0"/>
                    <a:t>   …</a:t>
                  </a:r>
                </a:p>
                <a:p>
                  <a:r>
                    <a:rPr lang="en-US" sz="600" dirty="0"/>
                    <a:t>}</a:t>
                  </a:r>
                </a:p>
                <a:p>
                  <a:endParaRPr lang="en-US" sz="600" dirty="0"/>
                </a:p>
                <a:p>
                  <a:endParaRPr lang="de-DE" sz="600" dirty="0"/>
                </a:p>
              </p:txBody>
            </p:sp>
          </p:grpSp>
          <p:grpSp>
            <p:nvGrpSpPr>
              <p:cNvPr id="133" name="Gruppieren 177">
                <a:extLst>
                  <a:ext uri="{FF2B5EF4-FFF2-40B4-BE49-F238E27FC236}">
                    <a16:creationId xmlns:a16="http://schemas.microsoft.com/office/drawing/2014/main" id="{DBE12D9A-4E83-265B-B131-EB5C29B388D2}"/>
                  </a:ext>
                </a:extLst>
              </p:cNvPr>
              <p:cNvGrpSpPr>
                <a:grpSpLocks noChangeAspect="1"/>
              </p:cNvGrpSpPr>
              <p:nvPr/>
            </p:nvGrpSpPr>
            <p:grpSpPr>
              <a:xfrm>
                <a:off x="8032409" y="4509181"/>
                <a:ext cx="904566" cy="1384995"/>
                <a:chOff x="3655077" y="1559515"/>
                <a:chExt cx="1765471" cy="2703142"/>
              </a:xfrm>
            </p:grpSpPr>
            <p:sp>
              <p:nvSpPr>
                <p:cNvPr id="134" name="Rechteck 178">
                  <a:extLst>
                    <a:ext uri="{FF2B5EF4-FFF2-40B4-BE49-F238E27FC236}">
                      <a16:creationId xmlns:a16="http://schemas.microsoft.com/office/drawing/2014/main" id="{9E505686-4E7C-C0B9-53C2-AB50B862868A}"/>
                    </a:ext>
                  </a:extLst>
                </p:cNvPr>
                <p:cNvSpPr/>
                <p:nvPr/>
              </p:nvSpPr>
              <p:spPr>
                <a:xfrm>
                  <a:off x="3655077" y="1828800"/>
                  <a:ext cx="1752638" cy="243385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de-DE" sz="2133" i="1" dirty="0">
                    <a:solidFill>
                      <a:schemeClr val="tx1"/>
                    </a:solidFill>
                  </a:endParaRPr>
                </a:p>
              </p:txBody>
            </p:sp>
            <p:sp>
              <p:nvSpPr>
                <p:cNvPr id="135" name="Textfeld 179">
                  <a:extLst>
                    <a:ext uri="{FF2B5EF4-FFF2-40B4-BE49-F238E27FC236}">
                      <a16:creationId xmlns:a16="http://schemas.microsoft.com/office/drawing/2014/main" id="{75811AAB-54A6-F084-D12D-08861231CE40}"/>
                    </a:ext>
                  </a:extLst>
                </p:cNvPr>
                <p:cNvSpPr txBox="1"/>
                <p:nvPr/>
              </p:nvSpPr>
              <p:spPr>
                <a:xfrm>
                  <a:off x="3667910" y="1559515"/>
                  <a:ext cx="1752638" cy="2703141"/>
                </a:xfrm>
                <a:prstGeom prst="rect">
                  <a:avLst/>
                </a:prstGeom>
                <a:noFill/>
              </p:spPr>
              <p:txBody>
                <a:bodyPr wrap="square" rtlCol="0">
                  <a:spAutoFit/>
                </a:bodyPr>
                <a:lstStyle/>
                <a:p>
                  <a:endParaRPr lang="en-US" sz="600" dirty="0"/>
                </a:p>
                <a:p>
                  <a:r>
                    <a:rPr lang="en-US" sz="600" dirty="0"/>
                    <a:t>package service</a:t>
                  </a:r>
                </a:p>
                <a:p>
                  <a:r>
                    <a:rPr lang="en-US" sz="600" dirty="0"/>
                    <a:t>class Controller {</a:t>
                  </a:r>
                </a:p>
                <a:p>
                  <a:r>
                    <a:rPr lang="en-US" sz="600" dirty="0"/>
                    <a:t>   …</a:t>
                  </a:r>
                </a:p>
                <a:p>
                  <a:r>
                    <a:rPr lang="en-US" sz="600" dirty="0"/>
                    <a:t>}</a:t>
                  </a:r>
                </a:p>
                <a:p>
                  <a:endParaRPr lang="en-US" sz="600" dirty="0"/>
                </a:p>
                <a:p>
                  <a:r>
                    <a:rPr lang="en-US" sz="600" dirty="0"/>
                    <a:t>package </a:t>
                  </a:r>
                  <a:r>
                    <a:rPr lang="en-US" sz="600" dirty="0" err="1"/>
                    <a:t>dataaccess</a:t>
                  </a:r>
                  <a:endParaRPr lang="en-US" sz="600" dirty="0"/>
                </a:p>
                <a:p>
                  <a:r>
                    <a:rPr lang="en-US" sz="600" dirty="0"/>
                    <a:t>class Products {</a:t>
                  </a:r>
                </a:p>
                <a:p>
                  <a:r>
                    <a:rPr lang="en-US" sz="600" dirty="0"/>
                    <a:t>   …</a:t>
                  </a:r>
                </a:p>
                <a:p>
                  <a:r>
                    <a:rPr lang="en-US" sz="600" dirty="0"/>
                    <a:t>}</a:t>
                  </a:r>
                </a:p>
                <a:p>
                  <a:r>
                    <a:rPr lang="en-US" sz="600" dirty="0"/>
                    <a:t>class Users {</a:t>
                  </a:r>
                </a:p>
                <a:p>
                  <a:r>
                    <a:rPr lang="en-US" sz="600" dirty="0"/>
                    <a:t>   …</a:t>
                  </a:r>
                </a:p>
                <a:p>
                  <a:r>
                    <a:rPr lang="en-US" sz="600" dirty="0"/>
                    <a:t>}</a:t>
                  </a:r>
                </a:p>
                <a:p>
                  <a:endParaRPr lang="de-DE" sz="600" dirty="0"/>
                </a:p>
              </p:txBody>
            </p:sp>
          </p:grpSp>
        </p:grpSp>
      </p:grpSp>
      <p:grpSp>
        <p:nvGrpSpPr>
          <p:cNvPr id="140" name="Gruppieren 213">
            <a:extLst>
              <a:ext uri="{FF2B5EF4-FFF2-40B4-BE49-F238E27FC236}">
                <a16:creationId xmlns:a16="http://schemas.microsoft.com/office/drawing/2014/main" id="{7DDFDD08-C756-AA6A-E238-57C523CD644A}"/>
              </a:ext>
            </a:extLst>
          </p:cNvPr>
          <p:cNvGrpSpPr/>
          <p:nvPr/>
        </p:nvGrpSpPr>
        <p:grpSpPr>
          <a:xfrm>
            <a:off x="3170799" y="1440823"/>
            <a:ext cx="1692000" cy="2001789"/>
            <a:chOff x="5330717" y="1440823"/>
            <a:chExt cx="1692000" cy="2001789"/>
          </a:xfrm>
        </p:grpSpPr>
        <p:sp>
          <p:nvSpPr>
            <p:cNvPr id="141" name="Rechteck: obere Ecken abgeschnitten 34">
              <a:extLst>
                <a:ext uri="{FF2B5EF4-FFF2-40B4-BE49-F238E27FC236}">
                  <a16:creationId xmlns:a16="http://schemas.microsoft.com/office/drawing/2014/main" id="{BD2D4FDB-8CDA-7A01-0DAA-4602D32AFA68}"/>
                </a:ext>
              </a:extLst>
            </p:cNvPr>
            <p:cNvSpPr/>
            <p:nvPr/>
          </p:nvSpPr>
          <p:spPr>
            <a:xfrm>
              <a:off x="5330717" y="1440823"/>
              <a:ext cx="1692000" cy="200178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de-DE" sz="1600" dirty="0">
                  <a:solidFill>
                    <a:schemeClr val="tx1"/>
                  </a:solidFill>
                </a:rPr>
                <a:t>Design</a:t>
              </a:r>
            </a:p>
          </p:txBody>
        </p:sp>
        <p:pic>
          <p:nvPicPr>
            <p:cNvPr id="142" name="Picture 2">
              <a:extLst>
                <a:ext uri="{FF2B5EF4-FFF2-40B4-BE49-F238E27FC236}">
                  <a16:creationId xmlns:a16="http://schemas.microsoft.com/office/drawing/2014/main" id="{8A0D7737-01CC-81B3-0887-4B98939E5D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4064" y="2074858"/>
              <a:ext cx="1583697" cy="767722"/>
            </a:xfrm>
            <a:prstGeom prst="rect">
              <a:avLst/>
            </a:prstGeom>
            <a:noFill/>
            <a:extLst>
              <a:ext uri="{909E8E84-426E-40DD-AFC4-6F175D3DCCD1}">
                <a14:hiddenFill xmlns:a14="http://schemas.microsoft.com/office/drawing/2010/main">
                  <a:solidFill>
                    <a:srgbClr val="FFFFFF"/>
                  </a:solidFill>
                </a14:hiddenFill>
              </a:ext>
            </a:extLst>
          </p:spPr>
        </p:pic>
      </p:grpSp>
      <p:sp>
        <p:nvSpPr>
          <p:cNvPr id="143" name="Abgerundetes Rechteck 215">
            <a:extLst>
              <a:ext uri="{FF2B5EF4-FFF2-40B4-BE49-F238E27FC236}">
                <a16:creationId xmlns:a16="http://schemas.microsoft.com/office/drawing/2014/main" id="{F9852A88-FEFE-BFB5-E88F-31F29E6D22C0}"/>
              </a:ext>
            </a:extLst>
          </p:cNvPr>
          <p:cNvSpPr/>
          <p:nvPr/>
        </p:nvSpPr>
        <p:spPr>
          <a:xfrm>
            <a:off x="551384" y="3902149"/>
            <a:ext cx="6975601" cy="2242887"/>
          </a:xfrm>
          <a:prstGeom prst="roundRect">
            <a:avLst/>
          </a:prstGeom>
          <a:noFill/>
          <a:ln w="28575">
            <a:solidFill>
              <a:srgbClr val="CA70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065712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10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20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30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40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50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60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70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80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90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100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nodeType="withEffect">
                                  <p:stCondLst>
                                    <p:cond delay="110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nodeType="withEffect">
                                  <p:stCondLst>
                                    <p:cond delay="120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par>
                                <p:cTn id="35" presetID="2" presetClass="entr" presetSubtype="4" fill="hold" grpId="0" nodeType="withEffect">
                                  <p:stCondLst>
                                    <p:cond delay="20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40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60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80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1000"/>
                                  </p:stCondLst>
                                  <p:childTnLst>
                                    <p:set>
                                      <p:cBhvr>
                                        <p:cTn id="52" dur="1" fill="hold">
                                          <p:stCondLst>
                                            <p:cond delay="0"/>
                                          </p:stCondLst>
                                        </p:cTn>
                                        <p:tgtEl>
                                          <p:spTgt spid="77"/>
                                        </p:tgtEl>
                                        <p:attrNameLst>
                                          <p:attrName>style.visibility</p:attrName>
                                        </p:attrNameLst>
                                      </p:cBhvr>
                                      <p:to>
                                        <p:strVal val="visible"/>
                                      </p:to>
                                    </p:set>
                                    <p:anim calcmode="lin" valueType="num">
                                      <p:cBhvr additive="base">
                                        <p:cTn id="53" dur="500" fill="hold"/>
                                        <p:tgtEl>
                                          <p:spTgt spid="77"/>
                                        </p:tgtEl>
                                        <p:attrNameLst>
                                          <p:attrName>ppt_x</p:attrName>
                                        </p:attrNameLst>
                                      </p:cBhvr>
                                      <p:tavLst>
                                        <p:tav tm="0">
                                          <p:val>
                                            <p:strVal val="#ppt_x"/>
                                          </p:val>
                                        </p:tav>
                                        <p:tav tm="100000">
                                          <p:val>
                                            <p:strVal val="#ppt_x"/>
                                          </p:val>
                                        </p:tav>
                                      </p:tavLst>
                                    </p:anim>
                                    <p:anim calcmode="lin" valueType="num">
                                      <p:cBhvr additive="base">
                                        <p:cTn id="54"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77" grpId="0" animBg="1"/>
      <p:bldP spid="78" grpId="0" animBg="1"/>
      <p:bldP spid="14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DE" u="sng" dirty="0"/>
              <a:t>A</a:t>
            </a:r>
            <a:r>
              <a:rPr lang="en-DE" dirty="0"/>
              <a:t>utomating </a:t>
            </a:r>
            <a:r>
              <a:rPr lang="en-DE" u="sng" dirty="0"/>
              <a:t>R</a:t>
            </a:r>
            <a:r>
              <a:rPr lang="en-DE" dirty="0"/>
              <a:t>equirements and </a:t>
            </a:r>
            <a:r>
              <a:rPr lang="en-DE" u="sng" dirty="0"/>
              <a:t>Do</a:t>
            </a:r>
            <a:r>
              <a:rPr lang="en-DE" dirty="0"/>
              <a:t>cumentation </a:t>
            </a:r>
            <a:r>
              <a:rPr lang="en-DE" u="sng" dirty="0"/>
              <a:t>Co</a:t>
            </a:r>
            <a:r>
              <a:rPr lang="en-DE" dirty="0"/>
              <a:t>mprehension</a:t>
            </a:r>
            <a:endParaRPr lang="en-US" dirty="0"/>
          </a:p>
        </p:txBody>
      </p:sp>
      <p:sp>
        <p:nvSpPr>
          <p:cNvPr id="4" name="Datumsplatzhalter 2">
            <a:extLst>
              <a:ext uri="{FF2B5EF4-FFF2-40B4-BE49-F238E27FC236}">
                <a16:creationId xmlns:a16="http://schemas.microsoft.com/office/drawing/2014/main" id="{0CCF5606-8222-FFDE-6856-101BF0CF60BB}"/>
              </a:ext>
            </a:extLst>
          </p:cNvPr>
          <p:cNvSpPr>
            <a:spLocks noGrp="1"/>
          </p:cNvSpPr>
          <p:nvPr>
            <p:ph type="dt" sz="half" idx="14"/>
          </p:nvPr>
        </p:nvSpPr>
        <p:spPr/>
        <p:txBody>
          <a:bodyPr/>
          <a:lstStyle/>
          <a:p>
            <a:fld id="{9B4559EA-A5A4-804A-993F-5E2A03CA3741}" type="datetime3">
              <a:rPr lang="de-DE" noProof="0" smtClean="0"/>
              <a:t>12/10/2026</a:t>
            </a:fld>
            <a:endParaRPr lang="en-US" noProof="0"/>
          </a:p>
        </p:txBody>
      </p:sp>
      <p:sp>
        <p:nvSpPr>
          <p:cNvPr id="5" name="Footer Placeholder 10">
            <a:extLst>
              <a:ext uri="{FF2B5EF4-FFF2-40B4-BE49-F238E27FC236}">
                <a16:creationId xmlns:a16="http://schemas.microsoft.com/office/drawing/2014/main" id="{A25301F0-B96C-67AA-0014-F85BB2B6E556}"/>
              </a:ext>
            </a:extLst>
          </p:cNvPr>
          <p:cNvSpPr>
            <a:spLocks noGrp="1"/>
          </p:cNvSpPr>
          <p:nvPr>
            <p:ph type="ftr" sz="quarter" idx="15"/>
          </p:nvPr>
        </p:nvSpPr>
        <p:spPr/>
        <p:txBody>
          <a:bodyPr/>
          <a:lstStyle/>
          <a:p>
            <a:r>
              <a:rPr lang="en-US" dirty="0"/>
              <a:t>Jan Keim et al. – The ARDoCo Tool Landscape: REST API, TraceView, and TraceViz</a:t>
            </a:r>
          </a:p>
        </p:txBody>
      </p:sp>
      <p:sp>
        <p:nvSpPr>
          <p:cNvPr id="6" name="Foliennummernplatzhalter 3">
            <a:extLst>
              <a:ext uri="{FF2B5EF4-FFF2-40B4-BE49-F238E27FC236}">
                <a16:creationId xmlns:a16="http://schemas.microsoft.com/office/drawing/2014/main" id="{AB716D65-12F0-E448-1BAA-8290F387E2A6}"/>
              </a:ext>
            </a:extLst>
          </p:cNvPr>
          <p:cNvSpPr>
            <a:spLocks noGrp="1"/>
          </p:cNvSpPr>
          <p:nvPr>
            <p:ph type="sldNum" sz="quarter" idx="16"/>
          </p:nvPr>
        </p:nvSpPr>
        <p:spPr/>
        <p:txBody>
          <a:bodyPr/>
          <a:lstStyle/>
          <a:p>
            <a:fld id="{61696EC4-B4CF-4701-AD06-A8439D6D8E12}" type="slidenum">
              <a:rPr lang="en-US" noProof="0" smtClean="0"/>
              <a:t>3</a:t>
            </a:fld>
            <a:endParaRPr lang="en-US" noProof="0"/>
          </a:p>
        </p:txBody>
      </p:sp>
      <p:sp>
        <p:nvSpPr>
          <p:cNvPr id="7" name="Rounded Rectangle 6"/>
          <p:cNvSpPr/>
          <p:nvPr/>
        </p:nvSpPr>
        <p:spPr>
          <a:xfrm>
            <a:off x="374904" y="1481328"/>
            <a:ext cx="3666744" cy="713232"/>
          </a:xfrm>
          <a:prstGeom prst="roundRect">
            <a:avLst>
              <a:gd name="adj" fmla="val 12000"/>
            </a:avLst>
          </a:prstGeom>
          <a:solidFill>
            <a:srgbClr val="EEF0F2"/>
          </a:solidFill>
          <a:ln w="12700">
            <a:solidFill>
              <a:srgbClr val="D4D9DE"/>
            </a:solid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sz="2000" b="1" i="0" dirty="0">
                <a:solidFill>
                  <a:srgbClr val="002D4C"/>
                </a:solidFill>
              </a:rPr>
              <a:t>Documentation</a:t>
            </a:r>
          </a:p>
          <a:p>
            <a:pPr algn="ctr"/>
            <a:r>
              <a:rPr lang="en-US" sz="1600" b="0" i="0" dirty="0">
                <a:solidFill>
                  <a:srgbClr val="555E68"/>
                </a:solidFill>
              </a:rPr>
              <a:t>natural language  ·  SAD</a:t>
            </a:r>
          </a:p>
        </p:txBody>
      </p:sp>
      <p:sp>
        <p:nvSpPr>
          <p:cNvPr id="8" name="Rounded Rectangle 7"/>
          <p:cNvSpPr/>
          <p:nvPr/>
        </p:nvSpPr>
        <p:spPr>
          <a:xfrm>
            <a:off x="4261104" y="1481328"/>
            <a:ext cx="3666744" cy="713232"/>
          </a:xfrm>
          <a:prstGeom prst="roundRect">
            <a:avLst>
              <a:gd name="adj" fmla="val 12000"/>
            </a:avLst>
          </a:prstGeom>
          <a:solidFill>
            <a:srgbClr val="EEF0F2"/>
          </a:solidFill>
          <a:ln w="12700">
            <a:solidFill>
              <a:srgbClr val="D4D9DE"/>
            </a:solid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sz="2000" b="1" i="0" dirty="0">
                <a:solidFill>
                  <a:srgbClr val="002D4C"/>
                </a:solidFill>
              </a:rPr>
              <a:t>Architecture Model</a:t>
            </a:r>
          </a:p>
          <a:p>
            <a:pPr algn="ctr"/>
            <a:r>
              <a:rPr lang="en-US" sz="1600" b="0" i="0" dirty="0">
                <a:solidFill>
                  <a:srgbClr val="555E68"/>
                </a:solidFill>
              </a:rPr>
              <a:t>UML / Palladio  ·  SAM</a:t>
            </a:r>
          </a:p>
        </p:txBody>
      </p:sp>
      <p:sp>
        <p:nvSpPr>
          <p:cNvPr id="9" name="Rounded Rectangle 8"/>
          <p:cNvSpPr/>
          <p:nvPr/>
        </p:nvSpPr>
        <p:spPr>
          <a:xfrm>
            <a:off x="8147304" y="1481328"/>
            <a:ext cx="3666744" cy="713232"/>
          </a:xfrm>
          <a:prstGeom prst="roundRect">
            <a:avLst>
              <a:gd name="adj" fmla="val 12000"/>
            </a:avLst>
          </a:prstGeom>
          <a:solidFill>
            <a:srgbClr val="EEF0F2"/>
          </a:solidFill>
          <a:ln w="12700">
            <a:solidFill>
              <a:srgbClr val="D4D9DE"/>
            </a:solid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sz="2000" b="1" i="0" dirty="0">
                <a:solidFill>
                  <a:srgbClr val="002D4C"/>
                </a:solidFill>
              </a:rPr>
              <a:t>Source Code</a:t>
            </a:r>
          </a:p>
          <a:p>
            <a:pPr algn="ctr"/>
            <a:r>
              <a:rPr lang="en-US" sz="1600" b="0" i="0" dirty="0">
                <a:solidFill>
                  <a:srgbClr val="555E68"/>
                </a:solidFill>
              </a:rPr>
              <a:t>Java</a:t>
            </a:r>
          </a:p>
        </p:txBody>
      </p:sp>
      <p:cxnSp>
        <p:nvCxnSpPr>
          <p:cNvPr id="10" name="Connector 9"/>
          <p:cNvCxnSpPr/>
          <p:nvPr/>
        </p:nvCxnSpPr>
        <p:spPr>
          <a:xfrm>
            <a:off x="6094476" y="2231136"/>
            <a:ext cx="0" cy="448056"/>
          </a:xfrm>
          <a:prstGeom prst="line">
            <a:avLst/>
          </a:prstGeom>
          <a:ln w="25400">
            <a:solidFill>
              <a:srgbClr val="8C969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374904" y="2697480"/>
            <a:ext cx="11439144" cy="1938528"/>
          </a:xfrm>
          <a:prstGeom prst="roundRect">
            <a:avLst>
              <a:gd name="adj" fmla="val 7000"/>
            </a:avLst>
          </a:prstGeom>
          <a:solidFill>
            <a:srgbClr val="009682"/>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endParaRPr sz="2400"/>
          </a:p>
        </p:txBody>
      </p:sp>
      <p:sp>
        <p:nvSpPr>
          <p:cNvPr id="12" name="TextBox 11"/>
          <p:cNvSpPr txBox="1"/>
          <p:nvPr/>
        </p:nvSpPr>
        <p:spPr>
          <a:xfrm>
            <a:off x="557784" y="2779776"/>
            <a:ext cx="11073384" cy="369332"/>
          </a:xfrm>
          <a:prstGeom prst="rect">
            <a:avLst/>
          </a:prstGeom>
          <a:noFill/>
        </p:spPr>
        <p:txBody>
          <a:bodyPr wrap="square" lIns="0" tIns="0" rIns="0" bIns="0" anchor="t">
            <a:spAutoFit/>
          </a:bodyPr>
          <a:lstStyle/>
          <a:p>
            <a:pPr algn="ctr">
              <a:spcAft>
                <a:spcPts val="400"/>
              </a:spcAft>
            </a:pPr>
            <a:r>
              <a:rPr lang="en-US" sz="2400" b="1" i="0" dirty="0">
                <a:solidFill>
                  <a:srgbClr val="FFFFFF"/>
                </a:solidFill>
              </a:rPr>
              <a:t>One engine:  ARDoCo trace-link recovery &amp; inconsistency detection</a:t>
            </a:r>
          </a:p>
        </p:txBody>
      </p:sp>
      <p:sp>
        <p:nvSpPr>
          <p:cNvPr id="13" name="Rounded Rectangle 12"/>
          <p:cNvSpPr/>
          <p:nvPr/>
        </p:nvSpPr>
        <p:spPr>
          <a:xfrm>
            <a:off x="649224" y="3356992"/>
            <a:ext cx="2571750" cy="960120"/>
          </a:xfrm>
          <a:prstGeom prst="roundRect">
            <a:avLst>
              <a:gd name="adj" fmla="val 12000"/>
            </a:avLst>
          </a:prstGeom>
          <a:solidFill>
            <a:srgbClr val="FFFFFF"/>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sz="2000" b="1" i="0" dirty="0">
                <a:solidFill>
                  <a:srgbClr val="002D4C"/>
                </a:solidFill>
              </a:rPr>
              <a:t>SWATTR</a:t>
            </a:r>
          </a:p>
          <a:p>
            <a:pPr algn="ctr"/>
            <a:r>
              <a:rPr lang="en-US" sz="1400" b="0" i="0" dirty="0">
                <a:solidFill>
                  <a:srgbClr val="555E68"/>
                </a:solidFill>
              </a:rPr>
              <a:t>SAD ↔ SAM</a:t>
            </a:r>
          </a:p>
          <a:p>
            <a:pPr algn="ctr"/>
            <a:r>
              <a:rPr lang="en-US" sz="2000" b="1" i="0" dirty="0">
                <a:solidFill>
                  <a:srgbClr val="009682"/>
                </a:solidFill>
              </a:rPr>
              <a:t>F1  0.81</a:t>
            </a:r>
          </a:p>
        </p:txBody>
      </p:sp>
      <p:sp>
        <p:nvSpPr>
          <p:cNvPr id="14" name="Rounded Rectangle 13"/>
          <p:cNvSpPr/>
          <p:nvPr/>
        </p:nvSpPr>
        <p:spPr>
          <a:xfrm>
            <a:off x="3422142" y="3356992"/>
            <a:ext cx="2571750" cy="960120"/>
          </a:xfrm>
          <a:prstGeom prst="roundRect">
            <a:avLst>
              <a:gd name="adj" fmla="val 12000"/>
            </a:avLst>
          </a:prstGeom>
          <a:solidFill>
            <a:srgbClr val="FFFFFF"/>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sz="2000" b="1" i="0" dirty="0">
                <a:solidFill>
                  <a:srgbClr val="002D4C"/>
                </a:solidFill>
              </a:rPr>
              <a:t>ArCoTL</a:t>
            </a:r>
          </a:p>
          <a:p>
            <a:pPr algn="ctr"/>
            <a:r>
              <a:rPr lang="en-US" sz="1400" b="0" i="0" dirty="0">
                <a:solidFill>
                  <a:srgbClr val="555E68"/>
                </a:solidFill>
              </a:rPr>
              <a:t>SAM ↔ Code</a:t>
            </a:r>
          </a:p>
          <a:p>
            <a:pPr algn="ctr"/>
            <a:r>
              <a:rPr lang="en-US" sz="2000" b="1" i="0" dirty="0">
                <a:solidFill>
                  <a:srgbClr val="009682"/>
                </a:solidFill>
              </a:rPr>
              <a:t>F1  0.98</a:t>
            </a:r>
          </a:p>
        </p:txBody>
      </p:sp>
      <p:sp>
        <p:nvSpPr>
          <p:cNvPr id="15" name="Rounded Rectangle 14"/>
          <p:cNvSpPr/>
          <p:nvPr/>
        </p:nvSpPr>
        <p:spPr>
          <a:xfrm>
            <a:off x="6195060" y="3356992"/>
            <a:ext cx="2571750" cy="960120"/>
          </a:xfrm>
          <a:prstGeom prst="roundRect">
            <a:avLst>
              <a:gd name="adj" fmla="val 12000"/>
            </a:avLst>
          </a:prstGeom>
          <a:solidFill>
            <a:srgbClr val="FFFFFF"/>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sz="2000" b="1" i="0" dirty="0">
                <a:solidFill>
                  <a:srgbClr val="002D4C"/>
                </a:solidFill>
              </a:rPr>
              <a:t>TransArC</a:t>
            </a:r>
          </a:p>
          <a:p>
            <a:pPr algn="ctr"/>
            <a:r>
              <a:rPr lang="en-US" sz="1400" b="0" i="0" dirty="0">
                <a:solidFill>
                  <a:srgbClr val="555E68"/>
                </a:solidFill>
              </a:rPr>
              <a:t>SAD ↔ Code</a:t>
            </a:r>
          </a:p>
          <a:p>
            <a:pPr algn="ctr"/>
            <a:r>
              <a:rPr lang="en-US" sz="2000" b="1" i="0" dirty="0">
                <a:solidFill>
                  <a:srgbClr val="009682"/>
                </a:solidFill>
              </a:rPr>
              <a:t>F1  0.82</a:t>
            </a:r>
          </a:p>
        </p:txBody>
      </p:sp>
      <p:sp>
        <p:nvSpPr>
          <p:cNvPr id="16" name="Rounded Rectangle 15"/>
          <p:cNvSpPr/>
          <p:nvPr/>
        </p:nvSpPr>
        <p:spPr>
          <a:xfrm>
            <a:off x="8967978" y="3356992"/>
            <a:ext cx="2571750" cy="960120"/>
          </a:xfrm>
          <a:prstGeom prst="roundRect">
            <a:avLst>
              <a:gd name="adj" fmla="val 12000"/>
            </a:avLst>
          </a:prstGeom>
          <a:solidFill>
            <a:srgbClr val="FFFFFF"/>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sz="2000" b="1" i="0" dirty="0">
                <a:solidFill>
                  <a:srgbClr val="002D4C"/>
                </a:solidFill>
              </a:rPr>
              <a:t>Inconsistency Det.</a:t>
            </a:r>
          </a:p>
          <a:p>
            <a:pPr algn="ctr"/>
            <a:r>
              <a:rPr lang="en-US" sz="1400" b="0" i="0" dirty="0">
                <a:solidFill>
                  <a:srgbClr val="555E68"/>
                </a:solidFill>
              </a:rPr>
              <a:t>MEAT inconsistencies</a:t>
            </a:r>
          </a:p>
          <a:p>
            <a:pPr algn="ctr"/>
            <a:r>
              <a:rPr lang="en-US" sz="2000" b="1" i="0" dirty="0">
                <a:solidFill>
                  <a:srgbClr val="009682"/>
                </a:solidFill>
              </a:rPr>
              <a:t>F1  0.89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Interfaces of </a:t>
            </a:r>
            <a:r>
              <a:rPr lang="en-US" dirty="0" err="1"/>
              <a:t>ARDoCo</a:t>
            </a:r>
            <a:endParaRPr lang="en-US" dirty="0"/>
          </a:p>
        </p:txBody>
      </p:sp>
      <p:sp>
        <p:nvSpPr>
          <p:cNvPr id="4" name="Datumsplatzhalter 2">
            <a:extLst>
              <a:ext uri="{FF2B5EF4-FFF2-40B4-BE49-F238E27FC236}">
                <a16:creationId xmlns:a16="http://schemas.microsoft.com/office/drawing/2014/main" id="{0CCF5606-8222-FFDE-6856-101BF0CF60BB}"/>
              </a:ext>
            </a:extLst>
          </p:cNvPr>
          <p:cNvSpPr>
            <a:spLocks noGrp="1"/>
          </p:cNvSpPr>
          <p:nvPr>
            <p:ph type="dt" sz="half" idx="14"/>
          </p:nvPr>
        </p:nvSpPr>
        <p:spPr/>
        <p:txBody>
          <a:bodyPr/>
          <a:lstStyle/>
          <a:p>
            <a:fld id="{9B4559EA-A5A4-804A-993F-5E2A03CA3741}" type="datetime3">
              <a:rPr lang="de-DE" noProof="0" smtClean="0"/>
              <a:t>12/10/2026</a:t>
            </a:fld>
            <a:endParaRPr lang="en-US" noProof="0"/>
          </a:p>
        </p:txBody>
      </p:sp>
      <p:sp>
        <p:nvSpPr>
          <p:cNvPr id="5" name="Footer Placeholder 10">
            <a:extLst>
              <a:ext uri="{FF2B5EF4-FFF2-40B4-BE49-F238E27FC236}">
                <a16:creationId xmlns:a16="http://schemas.microsoft.com/office/drawing/2014/main" id="{A25301F0-B96C-67AA-0014-F85BB2B6E556}"/>
              </a:ext>
            </a:extLst>
          </p:cNvPr>
          <p:cNvSpPr>
            <a:spLocks noGrp="1"/>
          </p:cNvSpPr>
          <p:nvPr>
            <p:ph type="ftr" sz="quarter" idx="15"/>
          </p:nvPr>
        </p:nvSpPr>
        <p:spPr/>
        <p:txBody>
          <a:bodyPr/>
          <a:lstStyle/>
          <a:p>
            <a:r>
              <a:rPr lang="en-US" dirty="0"/>
              <a:t>Jan Keim et al. – The ARDoCo Tool Landscape: REST API, TraceView, and TraceViz</a:t>
            </a:r>
          </a:p>
        </p:txBody>
      </p:sp>
      <p:sp>
        <p:nvSpPr>
          <p:cNvPr id="6" name="Foliennummernplatzhalter 3">
            <a:extLst>
              <a:ext uri="{FF2B5EF4-FFF2-40B4-BE49-F238E27FC236}">
                <a16:creationId xmlns:a16="http://schemas.microsoft.com/office/drawing/2014/main" id="{AB716D65-12F0-E448-1BAA-8290F387E2A6}"/>
              </a:ext>
            </a:extLst>
          </p:cNvPr>
          <p:cNvSpPr>
            <a:spLocks noGrp="1"/>
          </p:cNvSpPr>
          <p:nvPr>
            <p:ph type="sldNum" sz="quarter" idx="16"/>
          </p:nvPr>
        </p:nvSpPr>
        <p:spPr/>
        <p:txBody>
          <a:bodyPr/>
          <a:lstStyle/>
          <a:p>
            <a:fld id="{61696EC4-B4CF-4701-AD06-A8439D6D8E12}" type="slidenum">
              <a:rPr lang="en-US" noProof="0" smtClean="0"/>
              <a:t>4</a:t>
            </a:fld>
            <a:endParaRPr lang="en-US" noProof="0"/>
          </a:p>
        </p:txBody>
      </p:sp>
      <p:sp>
        <p:nvSpPr>
          <p:cNvPr id="7" name="Rounded Rectangle 6"/>
          <p:cNvSpPr/>
          <p:nvPr/>
        </p:nvSpPr>
        <p:spPr>
          <a:xfrm>
            <a:off x="374904" y="1389888"/>
            <a:ext cx="11439144" cy="475488"/>
          </a:xfrm>
          <a:prstGeom prst="roundRect">
            <a:avLst>
              <a:gd name="adj" fmla="val 28000"/>
            </a:avLst>
          </a:prstGeom>
          <a:solidFill>
            <a:srgbClr val="009682"/>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b="1" i="0" dirty="0">
                <a:solidFill>
                  <a:srgbClr val="FFFFFF"/>
                </a:solidFill>
              </a:rPr>
              <a:t>SWATTR  ·  ArDoCode  ·  ArCoTL  ·  </a:t>
            </a:r>
            <a:r>
              <a:rPr lang="en-US" b="1" dirty="0" err="1">
                <a:solidFill>
                  <a:srgbClr val="FFFFFF"/>
                </a:solidFill>
              </a:rPr>
              <a:t>TransArC</a:t>
            </a:r>
            <a:endParaRPr lang="en-US" b="1" i="0" dirty="0">
              <a:solidFill>
                <a:srgbClr val="FFFFFF"/>
              </a:solidFill>
            </a:endParaRPr>
          </a:p>
        </p:txBody>
      </p:sp>
      <p:cxnSp>
        <p:nvCxnSpPr>
          <p:cNvPr id="8" name="Connector 7"/>
          <p:cNvCxnSpPr/>
          <p:nvPr/>
        </p:nvCxnSpPr>
        <p:spPr>
          <a:xfrm>
            <a:off x="2208276" y="1883664"/>
            <a:ext cx="0" cy="292608"/>
          </a:xfrm>
          <a:prstGeom prst="line">
            <a:avLst/>
          </a:prstGeom>
          <a:ln w="25400">
            <a:solidFill>
              <a:srgbClr val="8C969F"/>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374904" y="2194560"/>
            <a:ext cx="3666744" cy="3950208"/>
          </a:xfrm>
          <a:prstGeom prst="roundRect">
            <a:avLst>
              <a:gd name="adj" fmla="val 7000"/>
            </a:avLst>
          </a:prstGeom>
          <a:solidFill>
            <a:srgbClr val="EEF0F2"/>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endParaRPr sz="2000"/>
          </a:p>
        </p:txBody>
      </p:sp>
      <p:sp>
        <p:nvSpPr>
          <p:cNvPr id="10" name="Rounded Rectangle 9"/>
          <p:cNvSpPr/>
          <p:nvPr/>
        </p:nvSpPr>
        <p:spPr>
          <a:xfrm>
            <a:off x="374904" y="2194560"/>
            <a:ext cx="3666744" cy="731520"/>
          </a:xfrm>
          <a:prstGeom prst="roundRect">
            <a:avLst>
              <a:gd name="adj" fmla="val 18000"/>
            </a:avLst>
          </a:prstGeom>
          <a:solidFill>
            <a:srgbClr val="4664AA"/>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sz="2000" b="1" i="0" dirty="0">
                <a:solidFill>
                  <a:srgbClr val="FFFFFF"/>
                </a:solidFill>
              </a:rPr>
              <a:t>ARDoCo REST API</a:t>
            </a:r>
          </a:p>
          <a:p>
            <a:pPr algn="ctr"/>
            <a:r>
              <a:rPr lang="en-US" sz="1400" b="0" i="0" dirty="0">
                <a:solidFill>
                  <a:srgbClr val="FFFFFF"/>
                </a:solidFill>
              </a:rPr>
              <a:t>for tool integrators</a:t>
            </a:r>
          </a:p>
        </p:txBody>
      </p:sp>
      <p:sp>
        <p:nvSpPr>
          <p:cNvPr id="11" name="Rounded Rectangle 10"/>
          <p:cNvSpPr/>
          <p:nvPr/>
        </p:nvSpPr>
        <p:spPr>
          <a:xfrm>
            <a:off x="585216" y="3035808"/>
            <a:ext cx="3246120" cy="2164384"/>
          </a:xfrm>
          <a:prstGeom prst="roundRect">
            <a:avLst>
              <a:gd name="adj" fmla="val 6000"/>
            </a:avLst>
          </a:prstGeom>
          <a:solidFill>
            <a:srgbClr val="1E242C"/>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endParaRPr sz="2000"/>
          </a:p>
        </p:txBody>
      </p:sp>
      <p:sp>
        <p:nvSpPr>
          <p:cNvPr id="12" name="TextBox 11"/>
          <p:cNvSpPr txBox="1"/>
          <p:nvPr/>
        </p:nvSpPr>
        <p:spPr>
          <a:xfrm>
            <a:off x="704088" y="3163824"/>
            <a:ext cx="3035808" cy="1905650"/>
          </a:xfrm>
          <a:prstGeom prst="rect">
            <a:avLst/>
          </a:prstGeom>
          <a:noFill/>
        </p:spPr>
        <p:txBody>
          <a:bodyPr wrap="square" lIns="0" tIns="0" rIns="0" bIns="0" anchor="t">
            <a:spAutoFit/>
          </a:bodyPr>
          <a:lstStyle/>
          <a:p>
            <a:pPr algn="l">
              <a:spcAft>
                <a:spcPts val="100"/>
              </a:spcAft>
            </a:pPr>
            <a:r>
              <a:rPr lang="en-US" sz="1050" b="1" i="0" dirty="0">
                <a:solidFill>
                  <a:srgbClr val="8CD64B"/>
                </a:solidFill>
                <a:latin typeface="Consolas"/>
              </a:rPr>
              <a:t>POST </a:t>
            </a:r>
            <a:r>
              <a:rPr lang="en-US" sz="1050" b="0" i="0" dirty="0">
                <a:solidFill>
                  <a:srgbClr val="FFFFFF"/>
                </a:solidFill>
                <a:latin typeface="Consolas"/>
              </a:rPr>
              <a:t>/</a:t>
            </a:r>
            <a:r>
              <a:rPr lang="en-US" sz="1050" b="0" i="0" dirty="0" err="1">
                <a:solidFill>
                  <a:srgbClr val="FFFFFF"/>
                </a:solidFill>
                <a:latin typeface="Consolas"/>
              </a:rPr>
              <a:t>api</a:t>
            </a:r>
            <a:r>
              <a:rPr lang="en-US" sz="1050" b="0" i="0" dirty="0">
                <a:solidFill>
                  <a:srgbClr val="FFFFFF"/>
                </a:solidFill>
                <a:latin typeface="Consolas"/>
              </a:rPr>
              <a:t>/</a:t>
            </a:r>
            <a:r>
              <a:rPr lang="en-US" sz="1050" b="0" i="0" dirty="0" err="1">
                <a:solidFill>
                  <a:srgbClr val="FFFFFF"/>
                </a:solidFill>
                <a:latin typeface="Consolas"/>
              </a:rPr>
              <a:t>swattr</a:t>
            </a:r>
            <a:r>
              <a:rPr lang="en-US" sz="1050" b="0" i="0" dirty="0">
                <a:solidFill>
                  <a:srgbClr val="FFFFFF"/>
                </a:solidFill>
                <a:latin typeface="Consolas"/>
              </a:rPr>
              <a:t>/start</a:t>
            </a:r>
          </a:p>
          <a:p>
            <a:pPr algn="l">
              <a:spcAft>
                <a:spcPts val="100"/>
              </a:spcAft>
            </a:pPr>
            <a:r>
              <a:rPr lang="en-US" sz="1050" b="0" i="0" dirty="0">
                <a:solidFill>
                  <a:srgbClr val="9AA5B1"/>
                </a:solidFill>
                <a:latin typeface="Consolas"/>
              </a:rPr>
              <a:t>      inputText, </a:t>
            </a:r>
            <a:r>
              <a:rPr lang="en-US" sz="1050" b="0" i="0" dirty="0" err="1">
                <a:solidFill>
                  <a:srgbClr val="9AA5B1"/>
                </a:solidFill>
                <a:latin typeface="Consolas"/>
              </a:rPr>
              <a:t>inputArchitectureModel</a:t>
            </a:r>
            <a:endParaRPr lang="en-US" sz="1050" b="0" i="0" dirty="0">
              <a:solidFill>
                <a:srgbClr val="9AA5B1"/>
              </a:solidFill>
              <a:latin typeface="Consolas"/>
            </a:endParaRPr>
          </a:p>
          <a:p>
            <a:pPr algn="l">
              <a:spcAft>
                <a:spcPts val="100"/>
              </a:spcAft>
            </a:pPr>
            <a:endParaRPr lang="en-US" sz="1050" b="0" i="0" dirty="0">
              <a:solidFill>
                <a:srgbClr val="9AA5B1"/>
              </a:solidFill>
              <a:latin typeface="Consolas"/>
            </a:endParaRPr>
          </a:p>
          <a:p>
            <a:pPr algn="l">
              <a:spcAft>
                <a:spcPts val="100"/>
              </a:spcAft>
            </a:pPr>
            <a:r>
              <a:rPr lang="en-US" sz="1050" b="0" i="0" dirty="0">
                <a:solidFill>
                  <a:srgbClr val="8CD64B"/>
                </a:solidFill>
                <a:latin typeface="Consolas"/>
              </a:rPr>
              <a:t>202  </a:t>
            </a:r>
            <a:r>
              <a:rPr lang="en-US" sz="1050" b="0" i="0" dirty="0">
                <a:solidFill>
                  <a:srgbClr val="7FC8EA"/>
                </a:solidFill>
                <a:latin typeface="Consolas"/>
              </a:rPr>
              <a:t>{ "requestId": "MediaStore-5c1c…" }</a:t>
            </a:r>
          </a:p>
          <a:p>
            <a:pPr algn="l">
              <a:spcAft>
                <a:spcPts val="100"/>
              </a:spcAft>
            </a:pPr>
            <a:endParaRPr lang="en-US" sz="1050" b="0" i="0" dirty="0">
              <a:solidFill>
                <a:srgbClr val="7FC8EA"/>
              </a:solidFill>
              <a:latin typeface="Consolas"/>
            </a:endParaRPr>
          </a:p>
          <a:p>
            <a:pPr algn="l">
              <a:spcAft>
                <a:spcPts val="100"/>
              </a:spcAft>
            </a:pPr>
            <a:r>
              <a:rPr lang="en-US" sz="1050" b="1" i="0" dirty="0">
                <a:solidFill>
                  <a:srgbClr val="8CD64B"/>
                </a:solidFill>
                <a:latin typeface="Consolas"/>
              </a:rPr>
              <a:t>GET  </a:t>
            </a:r>
            <a:r>
              <a:rPr lang="en-US" sz="1050" b="0" i="0" dirty="0">
                <a:solidFill>
                  <a:srgbClr val="FFFFFF"/>
                </a:solidFill>
                <a:latin typeface="Consolas"/>
              </a:rPr>
              <a:t>…/wait-for-result/{id}</a:t>
            </a:r>
          </a:p>
          <a:p>
            <a:pPr algn="l">
              <a:spcAft>
                <a:spcPts val="100"/>
              </a:spcAft>
            </a:pPr>
            <a:r>
              <a:rPr lang="en-US" sz="1050" b="0" i="0" dirty="0">
                <a:solidFill>
                  <a:srgbClr val="8CD64B"/>
                </a:solidFill>
                <a:latin typeface="Consolas"/>
              </a:rPr>
              <a:t>200  </a:t>
            </a:r>
            <a:r>
              <a:rPr lang="en-US" sz="1050" b="0" i="0" dirty="0">
                <a:solidFill>
                  <a:srgbClr val="7FC8EA"/>
                </a:solidFill>
                <a:latin typeface="Consolas"/>
              </a:rPr>
              <a:t>{ "traceLinks": [</a:t>
            </a:r>
          </a:p>
          <a:p>
            <a:pPr algn="l">
              <a:spcAft>
                <a:spcPts val="100"/>
              </a:spcAft>
            </a:pPr>
            <a:r>
              <a:rPr lang="en-US" sz="1050" b="0" i="0" dirty="0">
                <a:solidFill>
                  <a:srgbClr val="7FC8EA"/>
                </a:solidFill>
                <a:latin typeface="Consolas"/>
              </a:rPr>
              <a:t>         { "sentence": </a:t>
            </a:r>
            <a:r>
              <a:rPr lang="en-US" sz="1050" b="0" i="0" dirty="0">
                <a:solidFill>
                  <a:srgbClr val="FFFFFF"/>
                </a:solidFill>
                <a:latin typeface="Consolas"/>
              </a:rPr>
              <a:t>17</a:t>
            </a:r>
            <a:r>
              <a:rPr lang="en-US" sz="1050" b="0" i="0" dirty="0">
                <a:solidFill>
                  <a:srgbClr val="7FC8EA"/>
                </a:solidFill>
                <a:latin typeface="Consolas"/>
              </a:rPr>
              <a:t>,</a:t>
            </a:r>
          </a:p>
          <a:p>
            <a:pPr algn="l">
              <a:spcAft>
                <a:spcPts val="100"/>
              </a:spcAft>
            </a:pPr>
            <a:r>
              <a:rPr lang="en-US" sz="1050" b="0" i="0" dirty="0">
                <a:solidFill>
                  <a:srgbClr val="7FC8EA"/>
                </a:solidFill>
                <a:latin typeface="Consolas"/>
              </a:rPr>
              <a:t>           "modelElement":</a:t>
            </a:r>
          </a:p>
          <a:p>
            <a:pPr algn="l">
              <a:spcAft>
                <a:spcPts val="100"/>
              </a:spcAft>
            </a:pPr>
            <a:r>
              <a:rPr lang="en-US" sz="1050" b="0" i="0" dirty="0">
                <a:solidFill>
                  <a:srgbClr val="FFFFFF"/>
                </a:solidFill>
                <a:latin typeface="Consolas"/>
              </a:rPr>
              <a:t>             "MediaManagement" } ],</a:t>
            </a:r>
          </a:p>
          <a:p>
            <a:pPr algn="l">
              <a:spcAft>
                <a:spcPts val="100"/>
              </a:spcAft>
            </a:pPr>
            <a:r>
              <a:rPr lang="en-US" sz="1050" b="0" i="0" dirty="0">
                <a:solidFill>
                  <a:srgbClr val="7FC8EA"/>
                </a:solidFill>
                <a:latin typeface="Consolas"/>
              </a:rPr>
              <a:t>       "cached": </a:t>
            </a:r>
            <a:r>
              <a:rPr lang="en-US" sz="1050" b="0" i="0" dirty="0">
                <a:solidFill>
                  <a:srgbClr val="FFFFFF"/>
                </a:solidFill>
                <a:latin typeface="Consolas"/>
              </a:rPr>
              <a:t>true</a:t>
            </a:r>
            <a:r>
              <a:rPr lang="en-US" sz="1050" b="0" i="0" dirty="0">
                <a:solidFill>
                  <a:srgbClr val="7FC8EA"/>
                </a:solidFill>
                <a:latin typeface="Consolas"/>
              </a:rPr>
              <a:t> }</a:t>
            </a:r>
          </a:p>
        </p:txBody>
      </p:sp>
      <p:sp>
        <p:nvSpPr>
          <p:cNvPr id="13" name="TextBox 12"/>
          <p:cNvSpPr txBox="1"/>
          <p:nvPr/>
        </p:nvSpPr>
        <p:spPr>
          <a:xfrm>
            <a:off x="612647" y="5303520"/>
            <a:ext cx="3191256" cy="605294"/>
          </a:xfrm>
          <a:prstGeom prst="rect">
            <a:avLst/>
          </a:prstGeom>
          <a:noFill/>
        </p:spPr>
        <p:txBody>
          <a:bodyPr wrap="square" lIns="0" tIns="0" rIns="0" bIns="0" anchor="t">
            <a:spAutoFit/>
          </a:bodyPr>
          <a:lstStyle/>
          <a:p>
            <a:pPr algn="l">
              <a:spcAft>
                <a:spcPts val="200"/>
              </a:spcAft>
            </a:pPr>
            <a:r>
              <a:rPr lang="en-US" sz="1200" b="0" i="0" dirty="0">
                <a:solidFill>
                  <a:srgbClr val="002D4C"/>
                </a:solidFill>
              </a:rPr>
              <a:t>•  Four TLR pipelines, one HTTP call</a:t>
            </a:r>
          </a:p>
          <a:p>
            <a:pPr algn="l">
              <a:spcAft>
                <a:spcPts val="200"/>
              </a:spcAft>
            </a:pPr>
            <a:r>
              <a:rPr lang="en-US" sz="1200" b="0" i="0" dirty="0">
                <a:solidFill>
                  <a:srgbClr val="002D4C"/>
                </a:solidFill>
              </a:rPr>
              <a:t>•  Async: start · wait-for-result</a:t>
            </a:r>
          </a:p>
          <a:p>
            <a:pPr algn="l">
              <a:spcAft>
                <a:spcPts val="200"/>
              </a:spcAft>
            </a:pPr>
            <a:r>
              <a:rPr lang="en-US" sz="1200" b="0" i="0" dirty="0">
                <a:solidFill>
                  <a:srgbClr val="002D4C"/>
                </a:solidFill>
              </a:rPr>
              <a:t>•  Cached in Redis, JSON, Swagger UI</a:t>
            </a:r>
          </a:p>
        </p:txBody>
      </p:sp>
      <p:cxnSp>
        <p:nvCxnSpPr>
          <p:cNvPr id="15" name="Connector 14"/>
          <p:cNvCxnSpPr/>
          <p:nvPr/>
        </p:nvCxnSpPr>
        <p:spPr>
          <a:xfrm>
            <a:off x="6094476" y="1883664"/>
            <a:ext cx="0" cy="292608"/>
          </a:xfrm>
          <a:prstGeom prst="line">
            <a:avLst/>
          </a:prstGeom>
          <a:ln w="25400">
            <a:solidFill>
              <a:srgbClr val="8C969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Rounded Rectangle 15"/>
          <p:cNvSpPr/>
          <p:nvPr/>
        </p:nvSpPr>
        <p:spPr>
          <a:xfrm>
            <a:off x="4261104" y="2194560"/>
            <a:ext cx="3666744" cy="3950208"/>
          </a:xfrm>
          <a:prstGeom prst="roundRect">
            <a:avLst>
              <a:gd name="adj" fmla="val 7000"/>
            </a:avLst>
          </a:prstGeom>
          <a:solidFill>
            <a:srgbClr val="EEF0F2"/>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endParaRPr sz="2000"/>
          </a:p>
        </p:txBody>
      </p:sp>
      <p:sp>
        <p:nvSpPr>
          <p:cNvPr id="17" name="Rounded Rectangle 16"/>
          <p:cNvSpPr/>
          <p:nvPr/>
        </p:nvSpPr>
        <p:spPr>
          <a:xfrm>
            <a:off x="4261104" y="2194560"/>
            <a:ext cx="3666744" cy="731520"/>
          </a:xfrm>
          <a:prstGeom prst="roundRect">
            <a:avLst>
              <a:gd name="adj" fmla="val 18000"/>
            </a:avLst>
          </a:prstGeom>
          <a:solidFill>
            <a:srgbClr val="23A1E0"/>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sz="2000" b="1" i="0" dirty="0">
                <a:solidFill>
                  <a:srgbClr val="FFFFFF"/>
                </a:solidFill>
              </a:rPr>
              <a:t>TraceView</a:t>
            </a:r>
          </a:p>
          <a:p>
            <a:pPr algn="ctr"/>
            <a:r>
              <a:rPr lang="en-US" sz="1400" b="0" i="0" dirty="0">
                <a:solidFill>
                  <a:srgbClr val="FFFFFF"/>
                </a:solidFill>
              </a:rPr>
              <a:t>for architects</a:t>
            </a:r>
          </a:p>
        </p:txBody>
      </p:sp>
      <p:pic>
        <p:nvPicPr>
          <p:cNvPr id="18" name="Picture 17" descr="tile_view.png"/>
          <p:cNvPicPr>
            <a:picLocks noChangeAspect="1"/>
          </p:cNvPicPr>
          <p:nvPr/>
        </p:nvPicPr>
        <p:blipFill>
          <a:blip r:embed="rId3"/>
          <a:stretch>
            <a:fillRect/>
          </a:stretch>
        </p:blipFill>
        <p:spPr>
          <a:xfrm>
            <a:off x="4471416" y="3035808"/>
            <a:ext cx="3246120" cy="2164498"/>
          </a:xfrm>
          <a:prstGeom prst="rect">
            <a:avLst/>
          </a:prstGeom>
        </p:spPr>
      </p:pic>
      <p:sp>
        <p:nvSpPr>
          <p:cNvPr id="19" name="TextBox 18"/>
          <p:cNvSpPr txBox="1"/>
          <p:nvPr/>
        </p:nvSpPr>
        <p:spPr>
          <a:xfrm>
            <a:off x="4498848" y="5303520"/>
            <a:ext cx="3191256" cy="605294"/>
          </a:xfrm>
          <a:prstGeom prst="rect">
            <a:avLst/>
          </a:prstGeom>
          <a:noFill/>
        </p:spPr>
        <p:txBody>
          <a:bodyPr wrap="square" lIns="0" tIns="0" rIns="0" bIns="0" anchor="t">
            <a:spAutoFit/>
          </a:bodyPr>
          <a:lstStyle/>
          <a:p>
            <a:pPr algn="l">
              <a:spcAft>
                <a:spcPts val="200"/>
              </a:spcAft>
            </a:pPr>
            <a:r>
              <a:rPr lang="en-US" sz="1200" b="0" i="0" dirty="0">
                <a:solidFill>
                  <a:srgbClr val="002D4C"/>
                </a:solidFill>
              </a:rPr>
              <a:t>•  Zero install</a:t>
            </a:r>
          </a:p>
          <a:p>
            <a:pPr algn="l">
              <a:spcAft>
                <a:spcPts val="200"/>
              </a:spcAft>
            </a:pPr>
            <a:r>
              <a:rPr lang="en-US" sz="1200" b="0" i="0" dirty="0">
                <a:solidFill>
                  <a:srgbClr val="002D4C"/>
                </a:solidFill>
              </a:rPr>
              <a:t>•  All three artifacts side by side</a:t>
            </a:r>
          </a:p>
          <a:p>
            <a:pPr algn="l">
              <a:spcAft>
                <a:spcPts val="200"/>
              </a:spcAft>
            </a:pPr>
            <a:r>
              <a:rPr lang="en-US" sz="1200" b="0" i="0" dirty="0">
                <a:solidFill>
                  <a:srgbClr val="002D4C"/>
                </a:solidFill>
              </a:rPr>
              <a:t>•  Click once; see related elements.</a:t>
            </a:r>
          </a:p>
        </p:txBody>
      </p:sp>
      <p:cxnSp>
        <p:nvCxnSpPr>
          <p:cNvPr id="21" name="Connector 20"/>
          <p:cNvCxnSpPr/>
          <p:nvPr/>
        </p:nvCxnSpPr>
        <p:spPr>
          <a:xfrm>
            <a:off x="9980676" y="1883664"/>
            <a:ext cx="0" cy="292608"/>
          </a:xfrm>
          <a:prstGeom prst="line">
            <a:avLst/>
          </a:prstGeom>
          <a:ln w="25400">
            <a:solidFill>
              <a:srgbClr val="8C969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8147304" y="2194560"/>
            <a:ext cx="3666744" cy="3950208"/>
          </a:xfrm>
          <a:prstGeom prst="roundRect">
            <a:avLst>
              <a:gd name="adj" fmla="val 7000"/>
            </a:avLst>
          </a:prstGeom>
          <a:solidFill>
            <a:srgbClr val="EEF0F2"/>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endParaRPr sz="2000"/>
          </a:p>
        </p:txBody>
      </p:sp>
      <p:sp>
        <p:nvSpPr>
          <p:cNvPr id="23" name="Rounded Rectangle 22"/>
          <p:cNvSpPr/>
          <p:nvPr/>
        </p:nvSpPr>
        <p:spPr>
          <a:xfrm>
            <a:off x="8147304" y="2194560"/>
            <a:ext cx="3666744" cy="731520"/>
          </a:xfrm>
          <a:prstGeom prst="roundRect">
            <a:avLst>
              <a:gd name="adj" fmla="val 18000"/>
            </a:avLst>
          </a:prstGeom>
          <a:solidFill>
            <a:srgbClr val="A3107C"/>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sz="2000" b="1" i="0" dirty="0">
                <a:solidFill>
                  <a:srgbClr val="FFFFFF"/>
                </a:solidFill>
              </a:rPr>
              <a:t>TraceViz</a:t>
            </a:r>
          </a:p>
          <a:p>
            <a:pPr algn="ctr"/>
            <a:r>
              <a:rPr lang="en-US" sz="1400" b="0" i="0" dirty="0">
                <a:solidFill>
                  <a:srgbClr val="FFFFFF"/>
                </a:solidFill>
              </a:rPr>
              <a:t>for developers</a:t>
            </a:r>
          </a:p>
        </p:txBody>
      </p:sp>
      <p:pic>
        <p:nvPicPr>
          <p:cNvPr id="24" name="Picture 23" descr="tile_viz.png"/>
          <p:cNvPicPr>
            <a:picLocks noChangeAspect="1"/>
          </p:cNvPicPr>
          <p:nvPr/>
        </p:nvPicPr>
        <p:blipFill>
          <a:blip r:embed="rId4"/>
          <a:stretch>
            <a:fillRect/>
          </a:stretch>
        </p:blipFill>
        <p:spPr>
          <a:xfrm>
            <a:off x="8357616" y="3035808"/>
            <a:ext cx="3246120" cy="2163027"/>
          </a:xfrm>
          <a:prstGeom prst="rect">
            <a:avLst/>
          </a:prstGeom>
        </p:spPr>
      </p:pic>
      <p:sp>
        <p:nvSpPr>
          <p:cNvPr id="25" name="TextBox 24"/>
          <p:cNvSpPr txBox="1"/>
          <p:nvPr/>
        </p:nvSpPr>
        <p:spPr>
          <a:xfrm>
            <a:off x="8328248" y="5303520"/>
            <a:ext cx="3429000" cy="605294"/>
          </a:xfrm>
          <a:prstGeom prst="rect">
            <a:avLst/>
          </a:prstGeom>
          <a:noFill/>
        </p:spPr>
        <p:txBody>
          <a:bodyPr wrap="square" lIns="0" tIns="0" rIns="0" bIns="0" anchor="t">
            <a:spAutoFit/>
          </a:bodyPr>
          <a:lstStyle/>
          <a:p>
            <a:pPr algn="l">
              <a:spcAft>
                <a:spcPts val="200"/>
              </a:spcAft>
            </a:pPr>
            <a:r>
              <a:rPr lang="en-US" sz="1200" b="0" i="0" dirty="0">
                <a:solidFill>
                  <a:srgbClr val="002D4C"/>
                </a:solidFill>
              </a:rPr>
              <a:t>•  Trace links as gutter dots</a:t>
            </a:r>
          </a:p>
          <a:p>
            <a:pPr algn="l">
              <a:spcAft>
                <a:spcPts val="200"/>
              </a:spcAft>
            </a:pPr>
            <a:r>
              <a:rPr lang="en-US" sz="1200" b="0" i="0" dirty="0">
                <a:solidFill>
                  <a:srgbClr val="002D4C"/>
                </a:solidFill>
              </a:rPr>
              <a:t>•  One click: sentence ↔ code.</a:t>
            </a:r>
          </a:p>
          <a:p>
            <a:pPr algn="l">
              <a:spcAft>
                <a:spcPts val="200"/>
              </a:spcAft>
            </a:pPr>
            <a:r>
              <a:rPr lang="en-US" sz="1200" b="0" i="0" dirty="0">
                <a:solidFill>
                  <a:srgbClr val="002D4C"/>
                </a:solidFill>
              </a:rPr>
              <a:t>•  REST API, CSV or local </a:t>
            </a:r>
            <a:r>
              <a:rPr lang="en-US" sz="1200" b="0" i="0" dirty="0" err="1">
                <a:solidFill>
                  <a:srgbClr val="002D4C"/>
                </a:solidFill>
              </a:rPr>
              <a:t>LiSSA</a:t>
            </a:r>
            <a:r>
              <a:rPr lang="en-US" sz="1200" b="0" i="0" dirty="0">
                <a:solidFill>
                  <a:srgbClr val="002D4C"/>
                </a:solidFill>
              </a:rPr>
              <a:t> approach (LLM)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ARDoCo REST API</a:t>
            </a:r>
          </a:p>
        </p:txBody>
      </p:sp>
      <p:sp>
        <p:nvSpPr>
          <p:cNvPr id="3" name="Text Placeholder 2"/>
          <p:cNvSpPr>
            <a:spLocks noGrp="1"/>
          </p:cNvSpPr>
          <p:nvPr>
            <p:ph type="body" sz="quarter" idx="13"/>
          </p:nvPr>
        </p:nvSpPr>
        <p:spPr>
          <a:xfrm>
            <a:off x="374904" y="2121408"/>
            <a:ext cx="5669280" cy="3931920"/>
          </a:xfrm>
        </p:spPr>
        <p:txBody>
          <a:bodyPr wrap="square"/>
          <a:lstStyle/>
          <a:p>
            <a:pPr lvl="1"/>
            <a:r>
              <a:rPr lang="en-US" sz="1800" dirty="0"/>
              <a:t>Spring Boot service, publicly deployed</a:t>
            </a:r>
          </a:p>
          <a:p>
            <a:pPr lvl="1"/>
            <a:r>
              <a:rPr lang="en-US" sz="1800" dirty="0"/>
              <a:t>Four pipelines, one controller each</a:t>
            </a:r>
          </a:p>
          <a:p>
            <a:pPr lvl="3"/>
            <a:r>
              <a:rPr lang="en-US" sz="1800" b="1" dirty="0"/>
              <a:t>sad-sam</a:t>
            </a:r>
            <a:r>
              <a:rPr lang="en-US" sz="1800" dirty="0"/>
              <a:t> – SWATTR + inconsistencies</a:t>
            </a:r>
          </a:p>
          <a:p>
            <a:pPr lvl="3"/>
            <a:r>
              <a:rPr lang="en-US" sz="1800" b="1" dirty="0"/>
              <a:t>sam-code</a:t>
            </a:r>
            <a:r>
              <a:rPr lang="en-US" sz="1800" dirty="0"/>
              <a:t> – ArCoTL</a:t>
            </a:r>
          </a:p>
          <a:p>
            <a:pPr lvl="3"/>
            <a:r>
              <a:rPr lang="en-US" sz="1800" b="1" dirty="0"/>
              <a:t>sad-code</a:t>
            </a:r>
            <a:r>
              <a:rPr lang="en-US" sz="1800" dirty="0"/>
              <a:t> – </a:t>
            </a:r>
            <a:r>
              <a:rPr lang="en-US" sz="1800" dirty="0" err="1"/>
              <a:t>ArDoCode</a:t>
            </a:r>
            <a:endParaRPr lang="en-US" sz="1800" dirty="0"/>
          </a:p>
          <a:p>
            <a:pPr lvl="3"/>
            <a:r>
              <a:rPr lang="en-US" sz="1800" b="1" dirty="0"/>
              <a:t>sad-sam-code</a:t>
            </a:r>
            <a:r>
              <a:rPr lang="en-US" sz="1800" dirty="0"/>
              <a:t> – TransArC</a:t>
            </a:r>
          </a:p>
          <a:p>
            <a:pPr lvl="1"/>
            <a:r>
              <a:rPr lang="en-US" sz="1800" dirty="0"/>
              <a:t>Four endpoints each: start, start-and-wait, get-result, wait-for-result</a:t>
            </a:r>
          </a:p>
          <a:p>
            <a:pPr lvl="1"/>
            <a:r>
              <a:rPr lang="en-US" sz="1800" b="1" dirty="0"/>
              <a:t>Transparent caching</a:t>
            </a:r>
            <a:r>
              <a:rPr lang="en-US" sz="1800" dirty="0"/>
              <a:t>: the run ID is a hash of the request → Redis, 24 h</a:t>
            </a:r>
          </a:p>
        </p:txBody>
      </p:sp>
      <p:sp>
        <p:nvSpPr>
          <p:cNvPr id="4" name="Datumsplatzhalter 2">
            <a:extLst>
              <a:ext uri="{FF2B5EF4-FFF2-40B4-BE49-F238E27FC236}">
                <a16:creationId xmlns:a16="http://schemas.microsoft.com/office/drawing/2014/main" id="{0CCF5606-8222-FFDE-6856-101BF0CF60BB}"/>
              </a:ext>
            </a:extLst>
          </p:cNvPr>
          <p:cNvSpPr>
            <a:spLocks noGrp="1"/>
          </p:cNvSpPr>
          <p:nvPr>
            <p:ph type="dt" sz="half" idx="14"/>
          </p:nvPr>
        </p:nvSpPr>
        <p:spPr/>
        <p:txBody>
          <a:bodyPr/>
          <a:lstStyle/>
          <a:p>
            <a:fld id="{9B4559EA-A5A4-804A-993F-5E2A03CA3741}" type="datetime3">
              <a:rPr lang="de-DE" noProof="0" smtClean="0"/>
              <a:t>12/10/2026</a:t>
            </a:fld>
            <a:endParaRPr lang="en-US" noProof="0"/>
          </a:p>
        </p:txBody>
      </p:sp>
      <p:sp>
        <p:nvSpPr>
          <p:cNvPr id="5" name="Footer Placeholder 10">
            <a:extLst>
              <a:ext uri="{FF2B5EF4-FFF2-40B4-BE49-F238E27FC236}">
                <a16:creationId xmlns:a16="http://schemas.microsoft.com/office/drawing/2014/main" id="{A25301F0-B96C-67AA-0014-F85BB2B6E556}"/>
              </a:ext>
            </a:extLst>
          </p:cNvPr>
          <p:cNvSpPr>
            <a:spLocks noGrp="1"/>
          </p:cNvSpPr>
          <p:nvPr>
            <p:ph type="ftr" sz="quarter" idx="15"/>
          </p:nvPr>
        </p:nvSpPr>
        <p:spPr/>
        <p:txBody>
          <a:bodyPr/>
          <a:lstStyle/>
          <a:p>
            <a:r>
              <a:rPr lang="en-US" dirty="0"/>
              <a:t>Jan Keim et al. – The ARDoCo Tool Landscape: REST API, TraceView, and TraceViz</a:t>
            </a:r>
          </a:p>
        </p:txBody>
      </p:sp>
      <p:sp>
        <p:nvSpPr>
          <p:cNvPr id="6" name="Foliennummernplatzhalter 3">
            <a:extLst>
              <a:ext uri="{FF2B5EF4-FFF2-40B4-BE49-F238E27FC236}">
                <a16:creationId xmlns:a16="http://schemas.microsoft.com/office/drawing/2014/main" id="{AB716D65-12F0-E448-1BAA-8290F387E2A6}"/>
              </a:ext>
            </a:extLst>
          </p:cNvPr>
          <p:cNvSpPr>
            <a:spLocks noGrp="1"/>
          </p:cNvSpPr>
          <p:nvPr>
            <p:ph type="sldNum" sz="quarter" idx="16"/>
          </p:nvPr>
        </p:nvSpPr>
        <p:spPr/>
        <p:txBody>
          <a:bodyPr/>
          <a:lstStyle/>
          <a:p>
            <a:fld id="{61696EC4-B4CF-4701-AD06-A8439D6D8E12}" type="slidenum">
              <a:rPr lang="en-US" noProof="0" smtClean="0"/>
              <a:t>5</a:t>
            </a:fld>
            <a:endParaRPr lang="en-US" noProof="0"/>
          </a:p>
        </p:txBody>
      </p:sp>
      <p:sp>
        <p:nvSpPr>
          <p:cNvPr id="7" name="Rounded Rectangle 6"/>
          <p:cNvSpPr/>
          <p:nvPr/>
        </p:nvSpPr>
        <p:spPr>
          <a:xfrm>
            <a:off x="374904" y="1371600"/>
            <a:ext cx="11439144" cy="566928"/>
          </a:xfrm>
          <a:prstGeom prst="roundRect">
            <a:avLst>
              <a:gd name="adj" fmla="val 18000"/>
            </a:avLst>
          </a:prstGeom>
          <a:solidFill>
            <a:srgbClr val="4664AA"/>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sz="2000" b="1" i="0" dirty="0">
                <a:solidFill>
                  <a:srgbClr val="FFFFFF"/>
                </a:solidFill>
              </a:rPr>
              <a:t>for tool integrators    </a:t>
            </a:r>
            <a:r>
              <a:rPr lang="en-US" sz="1600" dirty="0" err="1">
                <a:solidFill>
                  <a:srgbClr val="FFFFFF"/>
                </a:solidFill>
              </a:rPr>
              <a:t>rest.ardoco.de</a:t>
            </a:r>
            <a:r>
              <a:rPr lang="en-US" sz="1600" dirty="0">
                <a:solidFill>
                  <a:srgbClr val="FFFFFF"/>
                </a:solidFill>
              </a:rPr>
              <a:t>  ·  </a:t>
            </a:r>
            <a:r>
              <a:rPr lang="en-US" sz="1600" dirty="0" err="1">
                <a:solidFill>
                  <a:srgbClr val="FFFFFF"/>
                </a:solidFill>
              </a:rPr>
              <a:t>github.com</a:t>
            </a:r>
            <a:r>
              <a:rPr lang="en-US" sz="1600" dirty="0">
                <a:solidFill>
                  <a:srgbClr val="FFFFFF"/>
                </a:solidFill>
              </a:rPr>
              <a:t>/</a:t>
            </a:r>
            <a:r>
              <a:rPr lang="en-US" sz="1600" dirty="0" err="1">
                <a:solidFill>
                  <a:srgbClr val="FFFFFF"/>
                </a:solidFill>
              </a:rPr>
              <a:t>ardoco</a:t>
            </a:r>
            <a:r>
              <a:rPr lang="en-US" sz="1600" dirty="0">
                <a:solidFill>
                  <a:srgbClr val="FFFFFF"/>
                </a:solidFill>
              </a:rPr>
              <a:t>/rest</a:t>
            </a:r>
          </a:p>
        </p:txBody>
      </p:sp>
      <p:sp>
        <p:nvSpPr>
          <p:cNvPr id="8" name="Rounded Rectangle 7"/>
          <p:cNvSpPr/>
          <p:nvPr/>
        </p:nvSpPr>
        <p:spPr>
          <a:xfrm>
            <a:off x="6263640" y="2121408"/>
            <a:ext cx="5550408" cy="3611880"/>
          </a:xfrm>
          <a:prstGeom prst="roundRect">
            <a:avLst>
              <a:gd name="adj" fmla="val 5000"/>
            </a:avLst>
          </a:prstGeom>
          <a:solidFill>
            <a:srgbClr val="1E242C"/>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endParaRPr sz="2000"/>
          </a:p>
        </p:txBody>
      </p:sp>
      <p:sp>
        <p:nvSpPr>
          <p:cNvPr id="9" name="TextBox 8"/>
          <p:cNvSpPr txBox="1"/>
          <p:nvPr/>
        </p:nvSpPr>
        <p:spPr>
          <a:xfrm>
            <a:off x="6492240" y="2322576"/>
            <a:ext cx="5138928" cy="3349635"/>
          </a:xfrm>
          <a:prstGeom prst="rect">
            <a:avLst/>
          </a:prstGeom>
          <a:noFill/>
        </p:spPr>
        <p:txBody>
          <a:bodyPr wrap="square" lIns="0" tIns="0" rIns="0" bIns="0" anchor="t">
            <a:spAutoFit/>
          </a:bodyPr>
          <a:lstStyle/>
          <a:p>
            <a:pPr algn="l">
              <a:spcAft>
                <a:spcPts val="200"/>
              </a:spcAft>
            </a:pPr>
            <a:r>
              <a:rPr lang="en-US" sz="1400" b="1" i="0" dirty="0">
                <a:solidFill>
                  <a:srgbClr val="8CD64B"/>
                </a:solidFill>
                <a:latin typeface="Consolas"/>
              </a:rPr>
              <a:t>POST </a:t>
            </a:r>
            <a:r>
              <a:rPr lang="en-US" sz="1400" b="0" i="0" dirty="0">
                <a:solidFill>
                  <a:srgbClr val="FFFFFF"/>
                </a:solidFill>
                <a:latin typeface="Consolas"/>
              </a:rPr>
              <a:t>/api/sad-sam-code/start</a:t>
            </a:r>
          </a:p>
          <a:p>
            <a:pPr algn="l">
              <a:spcAft>
                <a:spcPts val="200"/>
              </a:spcAft>
            </a:pPr>
            <a:r>
              <a:rPr lang="en-US" sz="1400" b="0" i="0" dirty="0">
                <a:solidFill>
                  <a:srgbClr val="9AA5B1"/>
                </a:solidFill>
                <a:latin typeface="Consolas"/>
              </a:rPr>
              <a:t>      inputText, inputArchitectureModel,</a:t>
            </a:r>
          </a:p>
          <a:p>
            <a:pPr algn="l">
              <a:spcAft>
                <a:spcPts val="200"/>
              </a:spcAft>
            </a:pPr>
            <a:r>
              <a:rPr lang="en-US" sz="1400" b="0" i="0" dirty="0">
                <a:solidFill>
                  <a:srgbClr val="9AA5B1"/>
                </a:solidFill>
                <a:latin typeface="Consolas"/>
              </a:rPr>
              <a:t>      inputCode</a:t>
            </a:r>
          </a:p>
          <a:p>
            <a:pPr algn="l">
              <a:spcAft>
                <a:spcPts val="200"/>
              </a:spcAft>
            </a:pPr>
            <a:r>
              <a:rPr lang="en-US" sz="1400" b="0" i="0" dirty="0">
                <a:solidFill>
                  <a:srgbClr val="8CD64B"/>
                </a:solidFill>
                <a:latin typeface="Consolas"/>
              </a:rPr>
              <a:t>202 </a:t>
            </a:r>
            <a:r>
              <a:rPr lang="en-US" sz="1400" b="0" i="0" dirty="0">
                <a:solidFill>
                  <a:srgbClr val="7FC8EA"/>
                </a:solidFill>
                <a:latin typeface="Consolas"/>
              </a:rPr>
              <a:t>{ "requestId": "MediaStore-5c1c02dc…" }</a:t>
            </a:r>
          </a:p>
          <a:p>
            <a:pPr algn="l">
              <a:spcAft>
                <a:spcPts val="200"/>
              </a:spcAft>
            </a:pPr>
            <a:endParaRPr lang="en-US" sz="1400" b="0" i="0" dirty="0">
              <a:solidFill>
                <a:srgbClr val="7FC8EA"/>
              </a:solidFill>
              <a:latin typeface="Consolas"/>
            </a:endParaRPr>
          </a:p>
          <a:p>
            <a:pPr algn="l">
              <a:spcAft>
                <a:spcPts val="200"/>
              </a:spcAft>
            </a:pPr>
            <a:r>
              <a:rPr lang="en-US" sz="1400" b="1" i="0" dirty="0">
                <a:solidFill>
                  <a:srgbClr val="8CD64B"/>
                </a:solidFill>
                <a:latin typeface="Consolas"/>
              </a:rPr>
              <a:t>GET  </a:t>
            </a:r>
            <a:r>
              <a:rPr lang="en-US" sz="1400" b="0" i="0" dirty="0">
                <a:solidFill>
                  <a:srgbClr val="FFFFFF"/>
                </a:solidFill>
                <a:latin typeface="Consolas"/>
              </a:rPr>
              <a:t>/api/sad-sam-code/wait-for-result/{id}</a:t>
            </a:r>
          </a:p>
          <a:p>
            <a:pPr algn="l">
              <a:spcAft>
                <a:spcPts val="200"/>
              </a:spcAft>
            </a:pPr>
            <a:r>
              <a:rPr lang="en-US" sz="1400" b="0" i="0" dirty="0">
                <a:solidFill>
                  <a:srgbClr val="8CD64B"/>
                </a:solidFill>
                <a:latin typeface="Consolas"/>
              </a:rPr>
              <a:t>200 </a:t>
            </a:r>
            <a:r>
              <a:rPr lang="en-US" sz="1400" b="0" i="0" dirty="0">
                <a:solidFill>
                  <a:srgbClr val="7FC8EA"/>
                </a:solidFill>
                <a:latin typeface="Consolas"/>
              </a:rPr>
              <a:t>{ "traceLinks": [</a:t>
            </a:r>
          </a:p>
          <a:p>
            <a:pPr algn="l">
              <a:spcAft>
                <a:spcPts val="200"/>
              </a:spcAft>
            </a:pPr>
            <a:r>
              <a:rPr lang="en-US" sz="1400" b="0" i="0" dirty="0">
                <a:solidFill>
                  <a:srgbClr val="7FC8EA"/>
                </a:solidFill>
                <a:latin typeface="Consolas"/>
              </a:rPr>
              <a:t>       { "sentence": </a:t>
            </a:r>
            <a:r>
              <a:rPr lang="en-US" sz="1400" b="0" i="0" dirty="0">
                <a:solidFill>
                  <a:srgbClr val="FFFFFF"/>
                </a:solidFill>
                <a:latin typeface="Consolas"/>
              </a:rPr>
              <a:t>17</a:t>
            </a:r>
            <a:r>
              <a:rPr lang="en-US" sz="1400" b="0" i="0" dirty="0">
                <a:solidFill>
                  <a:srgbClr val="7FC8EA"/>
                </a:solidFill>
                <a:latin typeface="Consolas"/>
              </a:rPr>
              <a:t>, "modelElement":</a:t>
            </a:r>
          </a:p>
          <a:p>
            <a:pPr algn="l">
              <a:spcAft>
                <a:spcPts val="200"/>
              </a:spcAft>
            </a:pPr>
            <a:r>
              <a:rPr lang="en-US" sz="1400" b="0" i="0" dirty="0">
                <a:solidFill>
                  <a:srgbClr val="FFFFFF"/>
                </a:solidFill>
                <a:latin typeface="Consolas"/>
              </a:rPr>
              <a:t>         "MediaManagement" },</a:t>
            </a:r>
          </a:p>
          <a:p>
            <a:pPr algn="l">
              <a:spcAft>
                <a:spcPts val="200"/>
              </a:spcAft>
            </a:pPr>
            <a:r>
              <a:rPr lang="en-US" sz="1400" b="0" i="0" dirty="0">
                <a:solidFill>
                  <a:srgbClr val="7FC8EA"/>
                </a:solidFill>
                <a:latin typeface="Consolas"/>
              </a:rPr>
              <a:t>       { "sentence": </a:t>
            </a:r>
            <a:r>
              <a:rPr lang="en-US" sz="1400" b="0" i="0" dirty="0">
                <a:solidFill>
                  <a:srgbClr val="FFFFFF"/>
                </a:solidFill>
                <a:latin typeface="Consolas"/>
              </a:rPr>
              <a:t>19</a:t>
            </a:r>
            <a:r>
              <a:rPr lang="en-US" sz="1400" b="0" i="0" dirty="0">
                <a:solidFill>
                  <a:srgbClr val="7FC8EA"/>
                </a:solidFill>
                <a:latin typeface="Consolas"/>
              </a:rPr>
              <a:t>, "modelElement":</a:t>
            </a:r>
          </a:p>
          <a:p>
            <a:pPr algn="l">
              <a:spcAft>
                <a:spcPts val="200"/>
              </a:spcAft>
            </a:pPr>
            <a:r>
              <a:rPr lang="en-US" sz="1400" b="0" i="0" dirty="0">
                <a:solidFill>
                  <a:srgbClr val="FFFFFF"/>
                </a:solidFill>
                <a:latin typeface="Consolas"/>
              </a:rPr>
              <a:t>         "Packaging" } ] }</a:t>
            </a:r>
          </a:p>
          <a:p>
            <a:pPr algn="l">
              <a:spcAft>
                <a:spcPts val="200"/>
              </a:spcAft>
            </a:pPr>
            <a:endParaRPr lang="en-US" sz="1400" b="0" i="0" dirty="0">
              <a:solidFill>
                <a:srgbClr val="FFFFFF"/>
              </a:solidFill>
              <a:latin typeface="Consolas"/>
            </a:endParaRPr>
          </a:p>
          <a:p>
            <a:pPr algn="l">
              <a:spcAft>
                <a:spcPts val="200"/>
              </a:spcAft>
            </a:pPr>
            <a:r>
              <a:rPr lang="en-US" sz="1400" b="0" i="1" dirty="0">
                <a:solidFill>
                  <a:srgbClr val="9AA5B1"/>
                </a:solidFill>
                <a:latin typeface="Consolas"/>
              </a:rPr>
              <a:t>     ·  identical input → served from cache</a:t>
            </a:r>
          </a:p>
          <a:p>
            <a:pPr algn="l">
              <a:spcAft>
                <a:spcPts val="200"/>
              </a:spcAft>
            </a:pPr>
            <a:r>
              <a:rPr lang="en-US" sz="1400" b="0" i="1" dirty="0">
                <a:solidFill>
                  <a:srgbClr val="9AA5B1"/>
                </a:solidFill>
                <a:latin typeface="Consolas"/>
              </a:rPr>
              <a:t>     ·  Swagger UI at /swagger-ui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TraceView: Trace Links in the Browser</a:t>
            </a:r>
          </a:p>
        </p:txBody>
      </p:sp>
      <p:sp>
        <p:nvSpPr>
          <p:cNvPr id="4" name="Datumsplatzhalter 2">
            <a:extLst>
              <a:ext uri="{FF2B5EF4-FFF2-40B4-BE49-F238E27FC236}">
                <a16:creationId xmlns:a16="http://schemas.microsoft.com/office/drawing/2014/main" id="{0CCF5606-8222-FFDE-6856-101BF0CF60BB}"/>
              </a:ext>
            </a:extLst>
          </p:cNvPr>
          <p:cNvSpPr>
            <a:spLocks noGrp="1"/>
          </p:cNvSpPr>
          <p:nvPr>
            <p:ph type="dt" sz="half" idx="14"/>
          </p:nvPr>
        </p:nvSpPr>
        <p:spPr/>
        <p:txBody>
          <a:bodyPr/>
          <a:lstStyle/>
          <a:p>
            <a:fld id="{9B4559EA-A5A4-804A-993F-5E2A03CA3741}" type="datetime3">
              <a:rPr lang="de-DE" noProof="0" smtClean="0"/>
              <a:t>12/10/2026</a:t>
            </a:fld>
            <a:endParaRPr lang="en-US" noProof="0"/>
          </a:p>
        </p:txBody>
      </p:sp>
      <p:sp>
        <p:nvSpPr>
          <p:cNvPr id="5" name="Footer Placeholder 10">
            <a:extLst>
              <a:ext uri="{FF2B5EF4-FFF2-40B4-BE49-F238E27FC236}">
                <a16:creationId xmlns:a16="http://schemas.microsoft.com/office/drawing/2014/main" id="{A25301F0-B96C-67AA-0014-F85BB2B6E556}"/>
              </a:ext>
            </a:extLst>
          </p:cNvPr>
          <p:cNvSpPr>
            <a:spLocks noGrp="1"/>
          </p:cNvSpPr>
          <p:nvPr>
            <p:ph type="ftr" sz="quarter" idx="15"/>
          </p:nvPr>
        </p:nvSpPr>
        <p:spPr/>
        <p:txBody>
          <a:bodyPr/>
          <a:lstStyle/>
          <a:p>
            <a:r>
              <a:rPr lang="en-US" dirty="0"/>
              <a:t>Jan Keim et al. – The ARDoCo Tool Landscape: REST API, TraceView, and TraceViz</a:t>
            </a:r>
          </a:p>
        </p:txBody>
      </p:sp>
      <p:sp>
        <p:nvSpPr>
          <p:cNvPr id="6" name="Foliennummernplatzhalter 3">
            <a:extLst>
              <a:ext uri="{FF2B5EF4-FFF2-40B4-BE49-F238E27FC236}">
                <a16:creationId xmlns:a16="http://schemas.microsoft.com/office/drawing/2014/main" id="{AB716D65-12F0-E448-1BAA-8290F387E2A6}"/>
              </a:ext>
            </a:extLst>
          </p:cNvPr>
          <p:cNvSpPr>
            <a:spLocks noGrp="1"/>
          </p:cNvSpPr>
          <p:nvPr>
            <p:ph type="sldNum" sz="quarter" idx="16"/>
          </p:nvPr>
        </p:nvSpPr>
        <p:spPr/>
        <p:txBody>
          <a:bodyPr/>
          <a:lstStyle/>
          <a:p>
            <a:fld id="{61696EC4-B4CF-4701-AD06-A8439D6D8E12}" type="slidenum">
              <a:rPr lang="en-US" noProof="0" smtClean="0"/>
              <a:t>6</a:t>
            </a:fld>
            <a:endParaRPr lang="en-US" noProof="0"/>
          </a:p>
        </p:txBody>
      </p:sp>
      <p:sp>
        <p:nvSpPr>
          <p:cNvPr id="7" name="Rounded Rectangle 6"/>
          <p:cNvSpPr/>
          <p:nvPr/>
        </p:nvSpPr>
        <p:spPr>
          <a:xfrm>
            <a:off x="374904" y="1371600"/>
            <a:ext cx="11439144" cy="566928"/>
          </a:xfrm>
          <a:prstGeom prst="roundRect">
            <a:avLst>
              <a:gd name="adj" fmla="val 18000"/>
            </a:avLst>
          </a:prstGeom>
          <a:solidFill>
            <a:srgbClr val="23A1E0"/>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sz="2000" b="1" i="0" dirty="0">
                <a:solidFill>
                  <a:srgbClr val="FFFFFF"/>
                </a:solidFill>
              </a:rPr>
              <a:t>for architects    </a:t>
            </a:r>
            <a:r>
              <a:rPr lang="en-US" sz="1600" dirty="0" err="1">
                <a:solidFill>
                  <a:srgbClr val="FFFFFF"/>
                </a:solidFill>
              </a:rPr>
              <a:t>tv.ardoco.de</a:t>
            </a:r>
            <a:r>
              <a:rPr lang="en-US" sz="1600" dirty="0">
                <a:solidFill>
                  <a:srgbClr val="FFFFFF"/>
                </a:solidFill>
              </a:rPr>
              <a:t>  ·  no installation, four-step wizard</a:t>
            </a:r>
          </a:p>
        </p:txBody>
      </p:sp>
      <p:sp>
        <p:nvSpPr>
          <p:cNvPr id="8" name="Rounded Rectangle 7"/>
          <p:cNvSpPr/>
          <p:nvPr/>
        </p:nvSpPr>
        <p:spPr>
          <a:xfrm>
            <a:off x="903427" y="2029968"/>
            <a:ext cx="5043830" cy="329184"/>
          </a:xfrm>
          <a:prstGeom prst="roundRect">
            <a:avLst>
              <a:gd name="adj" fmla="val 32000"/>
            </a:avLst>
          </a:prstGeom>
          <a:solidFill>
            <a:srgbClr val="23A1E0"/>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sz="1400" b="1" i="0" dirty="0">
                <a:solidFill>
                  <a:srgbClr val="FFFFFF"/>
                </a:solidFill>
              </a:rPr>
              <a:t>Documentation (SAD)</a:t>
            </a:r>
          </a:p>
        </p:txBody>
      </p:sp>
      <p:pic>
        <p:nvPicPr>
          <p:cNvPr id="9" name="Picture 8" descr="tv_doc.png"/>
          <p:cNvPicPr>
            <a:picLocks noChangeAspect="1"/>
          </p:cNvPicPr>
          <p:nvPr/>
        </p:nvPicPr>
        <p:blipFill>
          <a:blip r:embed="rId3"/>
          <a:stretch>
            <a:fillRect/>
          </a:stretch>
        </p:blipFill>
        <p:spPr>
          <a:xfrm>
            <a:off x="903427" y="2432304"/>
            <a:ext cx="5043830" cy="3200662"/>
          </a:xfrm>
          <a:prstGeom prst="rect">
            <a:avLst/>
          </a:prstGeom>
        </p:spPr>
      </p:pic>
      <p:sp>
        <p:nvSpPr>
          <p:cNvPr id="10" name="Rounded Rectangle 9"/>
          <p:cNvSpPr/>
          <p:nvPr/>
        </p:nvSpPr>
        <p:spPr>
          <a:xfrm>
            <a:off x="6587337" y="2029968"/>
            <a:ext cx="4698187" cy="329184"/>
          </a:xfrm>
          <a:prstGeom prst="roundRect">
            <a:avLst>
              <a:gd name="adj" fmla="val 32000"/>
            </a:avLst>
          </a:prstGeom>
          <a:solidFill>
            <a:srgbClr val="23A1E0"/>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sz="1400" b="1" i="0" dirty="0">
                <a:solidFill>
                  <a:srgbClr val="FFFFFF"/>
                </a:solidFill>
              </a:rPr>
              <a:t>Architecture Model (SAM)</a:t>
            </a:r>
          </a:p>
        </p:txBody>
      </p:sp>
      <p:pic>
        <p:nvPicPr>
          <p:cNvPr id="11" name="Picture 10" descr="tv_model.png"/>
          <p:cNvPicPr>
            <a:picLocks noChangeAspect="1"/>
          </p:cNvPicPr>
          <p:nvPr/>
        </p:nvPicPr>
        <p:blipFill>
          <a:blip r:embed="rId4"/>
          <a:stretch>
            <a:fillRect/>
          </a:stretch>
        </p:blipFill>
        <p:spPr>
          <a:xfrm>
            <a:off x="6587337" y="2432304"/>
            <a:ext cx="4698187" cy="3199887"/>
          </a:xfrm>
          <a:prstGeom prst="rect">
            <a:avLst/>
          </a:prstGeom>
        </p:spPr>
      </p:pic>
      <p:sp>
        <p:nvSpPr>
          <p:cNvPr id="12" name="TextBox 11"/>
          <p:cNvSpPr txBox="1"/>
          <p:nvPr/>
        </p:nvSpPr>
        <p:spPr>
          <a:xfrm>
            <a:off x="374904" y="5760720"/>
            <a:ext cx="11439144" cy="246221"/>
          </a:xfrm>
          <a:prstGeom prst="rect">
            <a:avLst/>
          </a:prstGeom>
          <a:noFill/>
        </p:spPr>
        <p:txBody>
          <a:bodyPr wrap="square" lIns="0" tIns="0" rIns="0" bIns="0" anchor="t">
            <a:spAutoFit/>
          </a:bodyPr>
          <a:lstStyle/>
          <a:p>
            <a:pPr algn="ctr">
              <a:spcAft>
                <a:spcPts val="400"/>
              </a:spcAft>
            </a:pPr>
            <a:r>
              <a:rPr lang="en-US" sz="1600" b="1" i="0" dirty="0">
                <a:solidFill>
                  <a:srgbClr val="002D4C"/>
                </a:solidFill>
              </a:rPr>
              <a:t>Select the first trace link: </a:t>
            </a:r>
            <a:r>
              <a:rPr lang="en-US" sz="1600" b="0" i="0" dirty="0">
                <a:solidFill>
                  <a:srgbClr val="002D4C"/>
                </a:solidFill>
              </a:rPr>
              <a:t>sentence 1 names a "single Registry instance", and the Registry component lights up in the model.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E4B4BB04-1985-3F5B-F583-9185B68E56F1}"/>
              </a:ext>
            </a:extLst>
          </p:cNvPr>
          <p:cNvSpPr/>
          <p:nvPr/>
        </p:nvSpPr>
        <p:spPr>
          <a:xfrm>
            <a:off x="8040216" y="5232054"/>
            <a:ext cx="3600096" cy="805792"/>
          </a:xfrm>
          <a:prstGeom prst="roundRect">
            <a:avLst>
              <a:gd name="adj" fmla="val 10000"/>
            </a:avLst>
          </a:prstGeom>
          <a:solidFill>
            <a:srgbClr val="EEF0F2"/>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endParaRPr sz="2000"/>
          </a:p>
        </p:txBody>
      </p:sp>
      <p:sp>
        <p:nvSpPr>
          <p:cNvPr id="2" name="Title 1"/>
          <p:cNvSpPr>
            <a:spLocks noGrp="1"/>
          </p:cNvSpPr>
          <p:nvPr>
            <p:ph type="title"/>
          </p:nvPr>
        </p:nvSpPr>
        <p:spPr/>
        <p:txBody>
          <a:bodyPr/>
          <a:lstStyle/>
          <a:p>
            <a:r>
              <a:rPr lang="en-US" dirty="0"/>
              <a:t>TraceViz: Trace Links in the IDE</a:t>
            </a:r>
          </a:p>
        </p:txBody>
      </p:sp>
      <p:sp>
        <p:nvSpPr>
          <p:cNvPr id="4" name="Datumsplatzhalter 2">
            <a:extLst>
              <a:ext uri="{FF2B5EF4-FFF2-40B4-BE49-F238E27FC236}">
                <a16:creationId xmlns:a16="http://schemas.microsoft.com/office/drawing/2014/main" id="{0CCF5606-8222-FFDE-6856-101BF0CF60BB}"/>
              </a:ext>
            </a:extLst>
          </p:cNvPr>
          <p:cNvSpPr>
            <a:spLocks noGrp="1"/>
          </p:cNvSpPr>
          <p:nvPr>
            <p:ph type="dt" sz="half" idx="14"/>
          </p:nvPr>
        </p:nvSpPr>
        <p:spPr/>
        <p:txBody>
          <a:bodyPr/>
          <a:lstStyle/>
          <a:p>
            <a:fld id="{9B4559EA-A5A4-804A-993F-5E2A03CA3741}" type="datetime3">
              <a:rPr lang="de-DE" noProof="0" smtClean="0"/>
              <a:t>12/10/2026</a:t>
            </a:fld>
            <a:endParaRPr lang="en-US" noProof="0"/>
          </a:p>
        </p:txBody>
      </p:sp>
      <p:sp>
        <p:nvSpPr>
          <p:cNvPr id="5" name="Footer Placeholder 10">
            <a:extLst>
              <a:ext uri="{FF2B5EF4-FFF2-40B4-BE49-F238E27FC236}">
                <a16:creationId xmlns:a16="http://schemas.microsoft.com/office/drawing/2014/main" id="{A25301F0-B96C-67AA-0014-F85BB2B6E556}"/>
              </a:ext>
            </a:extLst>
          </p:cNvPr>
          <p:cNvSpPr>
            <a:spLocks noGrp="1"/>
          </p:cNvSpPr>
          <p:nvPr>
            <p:ph type="ftr" sz="quarter" idx="15"/>
          </p:nvPr>
        </p:nvSpPr>
        <p:spPr/>
        <p:txBody>
          <a:bodyPr/>
          <a:lstStyle/>
          <a:p>
            <a:r>
              <a:rPr lang="en-US" dirty="0"/>
              <a:t>Jan Keim et al. – The ARDoCo Tool Landscape: REST API, TraceView, and TraceViz</a:t>
            </a:r>
          </a:p>
        </p:txBody>
      </p:sp>
      <p:sp>
        <p:nvSpPr>
          <p:cNvPr id="6" name="Foliennummernplatzhalter 3">
            <a:extLst>
              <a:ext uri="{FF2B5EF4-FFF2-40B4-BE49-F238E27FC236}">
                <a16:creationId xmlns:a16="http://schemas.microsoft.com/office/drawing/2014/main" id="{AB716D65-12F0-E448-1BAA-8290F387E2A6}"/>
              </a:ext>
            </a:extLst>
          </p:cNvPr>
          <p:cNvSpPr>
            <a:spLocks noGrp="1"/>
          </p:cNvSpPr>
          <p:nvPr>
            <p:ph type="sldNum" sz="quarter" idx="16"/>
          </p:nvPr>
        </p:nvSpPr>
        <p:spPr/>
        <p:txBody>
          <a:bodyPr/>
          <a:lstStyle/>
          <a:p>
            <a:fld id="{61696EC4-B4CF-4701-AD06-A8439D6D8E12}" type="slidenum">
              <a:rPr lang="en-US" noProof="0" smtClean="0"/>
              <a:t>7</a:t>
            </a:fld>
            <a:endParaRPr lang="en-US" noProof="0"/>
          </a:p>
        </p:txBody>
      </p:sp>
      <p:sp>
        <p:nvSpPr>
          <p:cNvPr id="7" name="Rounded Rectangle 6"/>
          <p:cNvSpPr/>
          <p:nvPr/>
        </p:nvSpPr>
        <p:spPr>
          <a:xfrm>
            <a:off x="374904" y="1371600"/>
            <a:ext cx="11439144" cy="566928"/>
          </a:xfrm>
          <a:prstGeom prst="roundRect">
            <a:avLst>
              <a:gd name="adj" fmla="val 18000"/>
            </a:avLst>
          </a:prstGeom>
          <a:solidFill>
            <a:srgbClr val="A3107C"/>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r>
              <a:rPr lang="en-US" sz="2000" b="1" i="0" dirty="0">
                <a:solidFill>
                  <a:srgbClr val="FFFFFF"/>
                </a:solidFill>
              </a:rPr>
              <a:t>for developers    </a:t>
            </a:r>
            <a:r>
              <a:rPr lang="en-US" sz="1600">
                <a:solidFill>
                  <a:srgbClr val="FFFFFF"/>
                </a:solidFill>
              </a:rPr>
              <a:t>github.com/ardoco/traceviz  ·  VS Code extension</a:t>
            </a:r>
          </a:p>
        </p:txBody>
      </p:sp>
      <p:pic>
        <p:nvPicPr>
          <p:cNvPr id="8" name="Picture 7" descr="traceviz.png"/>
          <p:cNvPicPr>
            <a:picLocks noChangeAspect="1"/>
          </p:cNvPicPr>
          <p:nvPr/>
        </p:nvPicPr>
        <p:blipFill>
          <a:blip r:embed="rId3"/>
          <a:stretch>
            <a:fillRect/>
          </a:stretch>
        </p:blipFill>
        <p:spPr>
          <a:xfrm>
            <a:off x="374904" y="2048256"/>
            <a:ext cx="7562088" cy="3772392"/>
          </a:xfrm>
          <a:prstGeom prst="rect">
            <a:avLst/>
          </a:prstGeom>
        </p:spPr>
      </p:pic>
      <p:sp>
        <p:nvSpPr>
          <p:cNvPr id="9" name="Rounded Rectangle 8"/>
          <p:cNvSpPr/>
          <p:nvPr/>
        </p:nvSpPr>
        <p:spPr>
          <a:xfrm>
            <a:off x="8040216" y="2048256"/>
            <a:ext cx="3600096" cy="1005840"/>
          </a:xfrm>
          <a:prstGeom prst="roundRect">
            <a:avLst>
              <a:gd name="adj" fmla="val 10000"/>
            </a:avLst>
          </a:prstGeom>
          <a:solidFill>
            <a:srgbClr val="EEF0F2"/>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endParaRPr sz="2000"/>
          </a:p>
        </p:txBody>
      </p:sp>
      <p:sp>
        <p:nvSpPr>
          <p:cNvPr id="10" name="TextBox 9"/>
          <p:cNvSpPr txBox="1"/>
          <p:nvPr/>
        </p:nvSpPr>
        <p:spPr>
          <a:xfrm>
            <a:off x="8259368" y="2194560"/>
            <a:ext cx="3026664" cy="715581"/>
          </a:xfrm>
          <a:prstGeom prst="rect">
            <a:avLst/>
          </a:prstGeom>
          <a:noFill/>
        </p:spPr>
        <p:txBody>
          <a:bodyPr wrap="square" lIns="0" tIns="0" rIns="0" bIns="0" anchor="t">
            <a:spAutoFit/>
          </a:bodyPr>
          <a:lstStyle/>
          <a:p>
            <a:pPr algn="l">
              <a:spcAft>
                <a:spcPts val="300"/>
              </a:spcAft>
            </a:pPr>
            <a:r>
              <a:rPr lang="en-US" sz="1600" b="1" i="0" dirty="0">
                <a:solidFill>
                  <a:srgbClr val="A3107C"/>
                </a:solidFill>
              </a:rPr>
              <a:t>Sidebar</a:t>
            </a:r>
          </a:p>
          <a:p>
            <a:pPr algn="l">
              <a:spcAft>
                <a:spcPts val="300"/>
              </a:spcAft>
            </a:pPr>
            <a:r>
              <a:rPr lang="en-US" sz="1400" b="0" i="0" dirty="0">
                <a:solidFill>
                  <a:srgbClr val="002D4C"/>
                </a:solidFill>
              </a:rPr>
              <a:t>pick the traceability approach, keep a history of runs</a:t>
            </a:r>
          </a:p>
        </p:txBody>
      </p:sp>
      <p:sp>
        <p:nvSpPr>
          <p:cNvPr id="11" name="Rounded Rectangle 10"/>
          <p:cNvSpPr/>
          <p:nvPr/>
        </p:nvSpPr>
        <p:spPr>
          <a:xfrm>
            <a:off x="8040216" y="3163824"/>
            <a:ext cx="3600096" cy="1005840"/>
          </a:xfrm>
          <a:prstGeom prst="roundRect">
            <a:avLst>
              <a:gd name="adj" fmla="val 10000"/>
            </a:avLst>
          </a:prstGeom>
          <a:solidFill>
            <a:srgbClr val="EEF0F2"/>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endParaRPr sz="2000"/>
          </a:p>
        </p:txBody>
      </p:sp>
      <p:sp>
        <p:nvSpPr>
          <p:cNvPr id="12" name="TextBox 11"/>
          <p:cNvSpPr txBox="1"/>
          <p:nvPr/>
        </p:nvSpPr>
        <p:spPr>
          <a:xfrm>
            <a:off x="8259368" y="3310128"/>
            <a:ext cx="3246120" cy="715581"/>
          </a:xfrm>
          <a:prstGeom prst="rect">
            <a:avLst/>
          </a:prstGeom>
          <a:noFill/>
        </p:spPr>
        <p:txBody>
          <a:bodyPr wrap="square" lIns="0" tIns="0" rIns="0" bIns="0" anchor="t">
            <a:spAutoFit/>
          </a:bodyPr>
          <a:lstStyle/>
          <a:p>
            <a:pPr algn="l">
              <a:spcAft>
                <a:spcPts val="300"/>
              </a:spcAft>
            </a:pPr>
            <a:r>
              <a:rPr lang="en-US" sz="1600" b="1" i="0" dirty="0">
                <a:solidFill>
                  <a:srgbClr val="A3107C"/>
                </a:solidFill>
              </a:rPr>
              <a:t>Gutter dots</a:t>
            </a:r>
          </a:p>
          <a:p>
            <a:pPr algn="l">
              <a:spcAft>
                <a:spcPts val="300"/>
              </a:spcAft>
            </a:pPr>
            <a:r>
              <a:rPr lang="en-US" sz="1400" b="0" i="0" dirty="0">
                <a:solidFill>
                  <a:srgbClr val="002D4C"/>
                </a:solidFill>
              </a:rPr>
              <a:t>one per linked documentation line; hovering line 27 shows blue 26 · red 14</a:t>
            </a:r>
          </a:p>
        </p:txBody>
      </p:sp>
      <p:sp>
        <p:nvSpPr>
          <p:cNvPr id="13" name="Rounded Rectangle 12"/>
          <p:cNvSpPr/>
          <p:nvPr/>
        </p:nvSpPr>
        <p:spPr>
          <a:xfrm>
            <a:off x="8040216" y="4279392"/>
            <a:ext cx="3600096" cy="805792"/>
          </a:xfrm>
          <a:prstGeom prst="roundRect">
            <a:avLst>
              <a:gd name="adj" fmla="val 10000"/>
            </a:avLst>
          </a:prstGeom>
          <a:solidFill>
            <a:srgbClr val="EEF0F2"/>
          </a:solidFill>
          <a:ln>
            <a:noFill/>
          </a:ln>
          <a:effectLst/>
        </p:spPr>
        <p:style>
          <a:lnRef idx="2">
            <a:schemeClr val="dk1">
              <a:shade val="15000"/>
            </a:schemeClr>
          </a:lnRef>
          <a:fillRef idx="1">
            <a:schemeClr val="dk1"/>
          </a:fillRef>
          <a:effectRef idx="0">
            <a:schemeClr val="dk1"/>
          </a:effectRef>
          <a:fontRef idx="minor">
            <a:schemeClr val="lt1"/>
          </a:fontRef>
        </p:style>
        <p:txBody>
          <a:bodyPr wrap="square" lIns="73152" tIns="27432" rIns="73152" bIns="27432" rtlCol="0" anchor="ctr"/>
          <a:lstStyle/>
          <a:p>
            <a:pPr algn="ctr"/>
            <a:endParaRPr sz="2000"/>
          </a:p>
        </p:txBody>
      </p:sp>
      <p:sp>
        <p:nvSpPr>
          <p:cNvPr id="14" name="TextBox 13"/>
          <p:cNvSpPr txBox="1"/>
          <p:nvPr/>
        </p:nvSpPr>
        <p:spPr>
          <a:xfrm>
            <a:off x="8259368" y="4425696"/>
            <a:ext cx="3026664" cy="500137"/>
          </a:xfrm>
          <a:prstGeom prst="rect">
            <a:avLst/>
          </a:prstGeom>
          <a:noFill/>
        </p:spPr>
        <p:txBody>
          <a:bodyPr wrap="square" lIns="0" tIns="0" rIns="0" bIns="0" anchor="t">
            <a:spAutoFit/>
          </a:bodyPr>
          <a:lstStyle/>
          <a:p>
            <a:pPr algn="l">
              <a:spcAft>
                <a:spcPts val="300"/>
              </a:spcAft>
            </a:pPr>
            <a:r>
              <a:rPr lang="en-US" sz="1600" b="1" i="0" dirty="0">
                <a:solidFill>
                  <a:srgbClr val="A3107C"/>
                </a:solidFill>
              </a:rPr>
              <a:t>One click</a:t>
            </a:r>
          </a:p>
          <a:p>
            <a:pPr algn="l">
              <a:spcAft>
                <a:spcPts val="300"/>
              </a:spcAft>
            </a:pPr>
            <a:r>
              <a:rPr lang="en-US" sz="1400" b="0" i="0" dirty="0">
                <a:solidFill>
                  <a:srgbClr val="002D4C"/>
                </a:solidFill>
              </a:rPr>
              <a:t>a Quick Pick with the linked code</a:t>
            </a:r>
          </a:p>
        </p:txBody>
      </p:sp>
      <p:sp>
        <p:nvSpPr>
          <p:cNvPr id="15" name="TextBox 14"/>
          <p:cNvSpPr txBox="1"/>
          <p:nvPr/>
        </p:nvSpPr>
        <p:spPr>
          <a:xfrm>
            <a:off x="8184232" y="5326032"/>
            <a:ext cx="3321256" cy="500137"/>
          </a:xfrm>
          <a:prstGeom prst="rect">
            <a:avLst/>
          </a:prstGeom>
          <a:noFill/>
        </p:spPr>
        <p:txBody>
          <a:bodyPr wrap="square" lIns="0" tIns="0" rIns="0" bIns="0" anchor="t">
            <a:spAutoFit/>
          </a:bodyPr>
          <a:lstStyle/>
          <a:p>
            <a:pPr algn="l">
              <a:spcAft>
                <a:spcPts val="300"/>
              </a:spcAft>
            </a:pPr>
            <a:r>
              <a:rPr lang="en-US" sz="1600" b="1" i="0" dirty="0">
                <a:solidFill>
                  <a:srgbClr val="A3107C"/>
                </a:solidFill>
              </a:rPr>
              <a:t>Approach-agnostic</a:t>
            </a:r>
          </a:p>
          <a:p>
            <a:pPr algn="l">
              <a:spcAft>
                <a:spcPts val="300"/>
              </a:spcAft>
            </a:pPr>
            <a:r>
              <a:rPr lang="en-US" sz="1400" b="0" i="0" dirty="0">
                <a:solidFill>
                  <a:srgbClr val="002D4C"/>
                </a:solidFill>
              </a:rPr>
              <a:t>ARDoCo REST API · CSV · </a:t>
            </a:r>
            <a:r>
              <a:rPr lang="en-US" sz="1400" b="0" i="0" dirty="0" err="1">
                <a:solidFill>
                  <a:srgbClr val="002D4C"/>
                </a:solidFill>
              </a:rPr>
              <a:t>LiSSA</a:t>
            </a:r>
            <a:r>
              <a:rPr lang="en-US" sz="1400" b="0" i="0" dirty="0">
                <a:solidFill>
                  <a:srgbClr val="002D4C"/>
                </a:solidFill>
              </a:rPr>
              <a:t> (LLMs)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Text Placeholder 2"/>
          <p:cNvSpPr>
            <a:spLocks noGrp="1"/>
          </p:cNvSpPr>
          <p:nvPr>
            <p:ph type="body" sz="quarter" idx="13"/>
          </p:nvPr>
        </p:nvSpPr>
        <p:spPr>
          <a:xfrm>
            <a:off x="374904" y="1591056"/>
            <a:ext cx="8357616" cy="3931920"/>
          </a:xfrm>
        </p:spPr>
        <p:txBody>
          <a:bodyPr wrap="square"/>
          <a:lstStyle/>
          <a:p>
            <a:pPr lvl="1"/>
            <a:r>
              <a:rPr lang="en-US" sz="2000" dirty="0"/>
              <a:t>State-of-the-art architecture TLR:</a:t>
            </a:r>
          </a:p>
          <a:p>
            <a:pPr lvl="3"/>
            <a:r>
              <a:rPr lang="en-US" sz="2000" b="1" dirty="0">
                <a:solidFill>
                  <a:srgbClr val="4664AA"/>
                </a:solidFill>
              </a:rPr>
              <a:t>REST API: </a:t>
            </a:r>
            <a:r>
              <a:rPr lang="en-US" sz="2000" dirty="0"/>
              <a:t>four pipelines over HTTP, async + Redis caching</a:t>
            </a:r>
          </a:p>
          <a:p>
            <a:pPr lvl="3"/>
            <a:r>
              <a:rPr lang="en-US" sz="2000" b="1" dirty="0" err="1">
                <a:solidFill>
                  <a:srgbClr val="23A1E0"/>
                </a:solidFill>
              </a:rPr>
              <a:t>TraceView</a:t>
            </a:r>
            <a:r>
              <a:rPr lang="en-US" sz="2000" b="1" dirty="0">
                <a:solidFill>
                  <a:srgbClr val="23A1E0"/>
                </a:solidFill>
              </a:rPr>
              <a:t>:</a:t>
            </a:r>
            <a:r>
              <a:rPr lang="en-US" sz="2000" dirty="0"/>
              <a:t> browser wizard and exploration incl. inconsistencies</a:t>
            </a:r>
          </a:p>
          <a:p>
            <a:pPr lvl="3"/>
            <a:r>
              <a:rPr lang="en-US" sz="2000" b="1" dirty="0" err="1">
                <a:solidFill>
                  <a:srgbClr val="A3107C"/>
                </a:solidFill>
              </a:rPr>
              <a:t>TraceViz</a:t>
            </a:r>
            <a:r>
              <a:rPr lang="en-US" sz="2000" b="1" dirty="0">
                <a:solidFill>
                  <a:srgbClr val="A3107C"/>
                </a:solidFill>
              </a:rPr>
              <a:t>:</a:t>
            </a:r>
            <a:r>
              <a:rPr lang="en-US" sz="2000" dirty="0"/>
              <a:t> trace links on the gutter, one click into the code</a:t>
            </a:r>
          </a:p>
          <a:p>
            <a:pPr lvl="3"/>
            <a:endParaRPr lang="en-US" sz="2000" dirty="0"/>
          </a:p>
          <a:p>
            <a:pPr lvl="1"/>
            <a:r>
              <a:rPr lang="en-US" sz="2000" dirty="0"/>
              <a:t>All three publicly deployed as Docker images / extension package</a:t>
            </a:r>
          </a:p>
          <a:p>
            <a:pPr lvl="1"/>
            <a:r>
              <a:rPr lang="en-US" sz="2000" dirty="0"/>
              <a:t>Next:</a:t>
            </a:r>
          </a:p>
          <a:p>
            <a:pPr lvl="3"/>
            <a:r>
              <a:rPr lang="en-US" sz="2000" dirty="0"/>
              <a:t>LLM-based approaches </a:t>
            </a:r>
            <a:r>
              <a:rPr lang="en-US" sz="2000" dirty="0" err="1"/>
              <a:t>LiSSA</a:t>
            </a:r>
            <a:r>
              <a:rPr lang="en-US" sz="2000" dirty="0"/>
              <a:t>, </a:t>
            </a:r>
            <a:r>
              <a:rPr lang="en-US" sz="2000" dirty="0" err="1"/>
              <a:t>ExArch</a:t>
            </a:r>
            <a:r>
              <a:rPr lang="en-US" sz="2000" dirty="0"/>
              <a:t> behind the REST API</a:t>
            </a:r>
          </a:p>
          <a:p>
            <a:pPr lvl="3"/>
            <a:r>
              <a:rPr lang="en-US" sz="2000" dirty="0"/>
              <a:t>Revisit preliminary study (n = 7): in-IDE visualization improves comprehension</a:t>
            </a:r>
          </a:p>
          <a:p>
            <a:pPr lvl="3"/>
            <a:endParaRPr lang="en-US" sz="2000" dirty="0"/>
          </a:p>
        </p:txBody>
      </p:sp>
      <p:sp>
        <p:nvSpPr>
          <p:cNvPr id="4" name="Datumsplatzhalter 2">
            <a:extLst>
              <a:ext uri="{FF2B5EF4-FFF2-40B4-BE49-F238E27FC236}">
                <a16:creationId xmlns:a16="http://schemas.microsoft.com/office/drawing/2014/main" id="{0CCF5606-8222-FFDE-6856-101BF0CF60BB}"/>
              </a:ext>
            </a:extLst>
          </p:cNvPr>
          <p:cNvSpPr>
            <a:spLocks noGrp="1"/>
          </p:cNvSpPr>
          <p:nvPr>
            <p:ph type="dt" sz="half" idx="14"/>
          </p:nvPr>
        </p:nvSpPr>
        <p:spPr/>
        <p:txBody>
          <a:bodyPr/>
          <a:lstStyle/>
          <a:p>
            <a:fld id="{9B4559EA-A5A4-804A-993F-5E2A03CA3741}" type="datetime3">
              <a:rPr lang="de-DE" noProof="0" smtClean="0"/>
              <a:t>12/10/2026</a:t>
            </a:fld>
            <a:endParaRPr lang="en-US" noProof="0"/>
          </a:p>
        </p:txBody>
      </p:sp>
      <p:sp>
        <p:nvSpPr>
          <p:cNvPr id="5" name="Footer Placeholder 10">
            <a:extLst>
              <a:ext uri="{FF2B5EF4-FFF2-40B4-BE49-F238E27FC236}">
                <a16:creationId xmlns:a16="http://schemas.microsoft.com/office/drawing/2014/main" id="{A25301F0-B96C-67AA-0014-F85BB2B6E556}"/>
              </a:ext>
            </a:extLst>
          </p:cNvPr>
          <p:cNvSpPr>
            <a:spLocks noGrp="1"/>
          </p:cNvSpPr>
          <p:nvPr>
            <p:ph type="ftr" sz="quarter" idx="15"/>
          </p:nvPr>
        </p:nvSpPr>
        <p:spPr/>
        <p:txBody>
          <a:bodyPr/>
          <a:lstStyle/>
          <a:p>
            <a:r>
              <a:rPr lang="en-US" dirty="0"/>
              <a:t>Jan Keim et al. – The ARDoCo Tool Landscape: REST API, TraceView, and TraceViz</a:t>
            </a:r>
          </a:p>
        </p:txBody>
      </p:sp>
      <p:sp>
        <p:nvSpPr>
          <p:cNvPr id="6" name="Foliennummernplatzhalter 3">
            <a:extLst>
              <a:ext uri="{FF2B5EF4-FFF2-40B4-BE49-F238E27FC236}">
                <a16:creationId xmlns:a16="http://schemas.microsoft.com/office/drawing/2014/main" id="{AB716D65-12F0-E448-1BAA-8290F387E2A6}"/>
              </a:ext>
            </a:extLst>
          </p:cNvPr>
          <p:cNvSpPr>
            <a:spLocks noGrp="1"/>
          </p:cNvSpPr>
          <p:nvPr>
            <p:ph type="sldNum" sz="quarter" idx="16"/>
          </p:nvPr>
        </p:nvSpPr>
        <p:spPr/>
        <p:txBody>
          <a:bodyPr/>
          <a:lstStyle/>
          <a:p>
            <a:fld id="{61696EC4-B4CF-4701-AD06-A8439D6D8E12}" type="slidenum">
              <a:rPr lang="en-US" noProof="0" smtClean="0"/>
              <a:t>8</a:t>
            </a:fld>
            <a:endParaRPr lang="en-US" noProof="0"/>
          </a:p>
        </p:txBody>
      </p:sp>
      <p:pic>
        <p:nvPicPr>
          <p:cNvPr id="7" name="Picture 6" descr="owl.png"/>
          <p:cNvPicPr>
            <a:picLocks noChangeAspect="1"/>
          </p:cNvPicPr>
          <p:nvPr/>
        </p:nvPicPr>
        <p:blipFill>
          <a:blip r:embed="rId3"/>
          <a:stretch>
            <a:fillRect/>
          </a:stretch>
        </p:blipFill>
        <p:spPr>
          <a:xfrm>
            <a:off x="9747504" y="1572768"/>
            <a:ext cx="1097280" cy="1371600"/>
          </a:xfrm>
          <a:prstGeom prst="rect">
            <a:avLst/>
          </a:prstGeom>
        </p:spPr>
      </p:pic>
      <p:pic>
        <p:nvPicPr>
          <p:cNvPr id="8" name="Picture 7" descr="qr_paper.png"/>
          <p:cNvPicPr>
            <a:picLocks noChangeAspect="1"/>
          </p:cNvPicPr>
          <p:nvPr/>
        </p:nvPicPr>
        <p:blipFill>
          <a:blip r:embed="rId4"/>
          <a:stretch>
            <a:fillRect/>
          </a:stretch>
        </p:blipFill>
        <p:spPr>
          <a:xfrm>
            <a:off x="8732520" y="3154680"/>
            <a:ext cx="1481328" cy="1481328"/>
          </a:xfrm>
          <a:prstGeom prst="rect">
            <a:avLst/>
          </a:prstGeom>
        </p:spPr>
      </p:pic>
      <p:sp>
        <p:nvSpPr>
          <p:cNvPr id="9" name="TextBox 8"/>
          <p:cNvSpPr txBox="1"/>
          <p:nvPr/>
        </p:nvSpPr>
        <p:spPr>
          <a:xfrm>
            <a:off x="8531352" y="4700016"/>
            <a:ext cx="1883664" cy="457200"/>
          </a:xfrm>
          <a:prstGeom prst="rect">
            <a:avLst/>
          </a:prstGeom>
          <a:noFill/>
        </p:spPr>
        <p:txBody>
          <a:bodyPr wrap="square" lIns="0" tIns="0" rIns="0" bIns="0" anchor="t">
            <a:spAutoFit/>
          </a:bodyPr>
          <a:lstStyle/>
          <a:p>
            <a:pPr algn="ctr">
              <a:spcAft>
                <a:spcPts val="100"/>
              </a:spcAft>
            </a:pPr>
            <a:r>
              <a:rPr lang="en-US" sz="1100" b="0" i="0" dirty="0">
                <a:solidFill>
                  <a:srgbClr val="6E6E6E"/>
                </a:solidFill>
              </a:rPr>
              <a:t>paper · tools · data</a:t>
            </a:r>
          </a:p>
          <a:p>
            <a:pPr algn="ctr">
              <a:spcAft>
                <a:spcPts val="100"/>
              </a:spcAft>
            </a:pPr>
            <a:r>
              <a:rPr lang="en-US" sz="1050" b="1" i="0" dirty="0">
                <a:solidFill>
                  <a:srgbClr val="002D4C"/>
                </a:solidFill>
              </a:rPr>
              <a:t>ardoco.de/c/ase26-tools</a:t>
            </a:r>
          </a:p>
        </p:txBody>
      </p:sp>
      <p:pic>
        <p:nvPicPr>
          <p:cNvPr id="10" name="Picture 9" descr="qr_video.png"/>
          <p:cNvPicPr>
            <a:picLocks noChangeAspect="1"/>
          </p:cNvPicPr>
          <p:nvPr/>
        </p:nvPicPr>
        <p:blipFill>
          <a:blip r:embed="rId5"/>
          <a:stretch>
            <a:fillRect/>
          </a:stretch>
        </p:blipFill>
        <p:spPr>
          <a:xfrm>
            <a:off x="10378440" y="3154680"/>
            <a:ext cx="1481328" cy="1481328"/>
          </a:xfrm>
          <a:prstGeom prst="rect">
            <a:avLst/>
          </a:prstGeom>
        </p:spPr>
      </p:pic>
      <p:sp>
        <p:nvSpPr>
          <p:cNvPr id="11" name="TextBox 10"/>
          <p:cNvSpPr txBox="1"/>
          <p:nvPr/>
        </p:nvSpPr>
        <p:spPr>
          <a:xfrm>
            <a:off x="10177272" y="4700016"/>
            <a:ext cx="1883664" cy="457200"/>
          </a:xfrm>
          <a:prstGeom prst="rect">
            <a:avLst/>
          </a:prstGeom>
          <a:noFill/>
        </p:spPr>
        <p:txBody>
          <a:bodyPr wrap="square" lIns="0" tIns="0" rIns="0" bIns="0" anchor="t">
            <a:spAutoFit/>
          </a:bodyPr>
          <a:lstStyle/>
          <a:p>
            <a:pPr algn="ctr">
              <a:spcAft>
                <a:spcPts val="100"/>
              </a:spcAft>
            </a:pPr>
            <a:r>
              <a:rPr lang="en-US" sz="1100" b="0" i="0" dirty="0">
                <a:solidFill>
                  <a:srgbClr val="6E6E6E"/>
                </a:solidFill>
              </a:rPr>
              <a:t>screencast</a:t>
            </a:r>
          </a:p>
          <a:p>
            <a:pPr algn="ctr">
              <a:spcAft>
                <a:spcPts val="100"/>
              </a:spcAft>
            </a:pPr>
            <a:r>
              <a:rPr lang="en-US" sz="1050" b="1" i="0" dirty="0">
                <a:solidFill>
                  <a:srgbClr val="002D4C"/>
                </a:solidFill>
              </a:rPr>
              <a:t>youtu.be/IOTEPZQ3tVs</a:t>
            </a:r>
          </a:p>
        </p:txBody>
      </p:sp>
      <p:sp>
        <p:nvSpPr>
          <p:cNvPr id="12" name="TextBox 11"/>
          <p:cNvSpPr txBox="1"/>
          <p:nvPr/>
        </p:nvSpPr>
        <p:spPr>
          <a:xfrm>
            <a:off x="374904" y="5650992"/>
            <a:ext cx="8778240" cy="548640"/>
          </a:xfrm>
          <a:prstGeom prst="rect">
            <a:avLst/>
          </a:prstGeom>
          <a:noFill/>
        </p:spPr>
        <p:txBody>
          <a:bodyPr wrap="square" lIns="0" tIns="0" rIns="0" bIns="0" anchor="t">
            <a:spAutoFit/>
          </a:bodyPr>
          <a:lstStyle/>
          <a:p>
            <a:pPr algn="l">
              <a:spcAft>
                <a:spcPts val="300"/>
              </a:spcAft>
            </a:pPr>
            <a:r>
              <a:rPr lang="en-US" sz="1300" b="1" i="0" dirty="0">
                <a:solidFill>
                  <a:srgbClr val="4664AA"/>
                </a:solidFill>
              </a:rPr>
              <a:t>rest.ardoco.de</a:t>
            </a:r>
            <a:r>
              <a:rPr lang="en-US" sz="1300" b="0" i="0" dirty="0">
                <a:solidFill>
                  <a:srgbClr val="6E6E6E"/>
                </a:solidFill>
              </a:rPr>
              <a:t>   ·   </a:t>
            </a:r>
            <a:r>
              <a:rPr lang="en-US" sz="1300" b="1" i="0" dirty="0">
                <a:solidFill>
                  <a:srgbClr val="23A1E0"/>
                </a:solidFill>
              </a:rPr>
              <a:t>tv.ardoco.de</a:t>
            </a:r>
            <a:r>
              <a:rPr lang="en-US" sz="1300" b="0" i="0" dirty="0">
                <a:solidFill>
                  <a:srgbClr val="6E6E6E"/>
                </a:solidFill>
              </a:rPr>
              <a:t>   ·   </a:t>
            </a:r>
            <a:r>
              <a:rPr lang="en-US" sz="1300" b="1" i="0" dirty="0">
                <a:solidFill>
                  <a:srgbClr val="A3107C"/>
                </a:solidFill>
              </a:rPr>
              <a:t>github.com/ardoco/traceviz</a:t>
            </a:r>
          </a:p>
          <a:p>
            <a:pPr algn="l">
              <a:spcAft>
                <a:spcPts val="300"/>
              </a:spcAft>
            </a:pPr>
            <a:r>
              <a:rPr lang="en-US" sz="1200" b="0" i="0" dirty="0">
                <a:solidFill>
                  <a:srgbClr val="6E6E6E"/>
                </a:solidFill>
              </a:rPr>
              <a:t>replication package: doi.org/10.5281/zenodo.21533985</a:t>
            </a:r>
          </a:p>
        </p:txBody>
      </p:sp>
    </p:spTree>
  </p:cSld>
  <p:clrMapOvr>
    <a:masterClrMapping/>
  </p:clrMapOvr>
</p:sld>
</file>

<file path=ppt/theme/theme1.xml><?xml version="1.0" encoding="utf-8"?>
<a:theme xmlns:a="http://schemas.openxmlformats.org/drawingml/2006/main" name="KIT">
  <a:themeElements>
    <a:clrScheme name="KIT">
      <a:dk1>
        <a:srgbClr val="002D4C"/>
      </a:dk1>
      <a:lt1>
        <a:srgbClr val="FFFFFF"/>
      </a:lt1>
      <a:dk2>
        <a:srgbClr val="DAE1E6"/>
      </a:dk2>
      <a:lt2>
        <a:srgbClr val="A8B9C4"/>
      </a:lt2>
      <a:accent1>
        <a:srgbClr val="009682"/>
      </a:accent1>
      <a:accent2>
        <a:srgbClr val="005A50"/>
      </a:accent2>
      <a:accent3>
        <a:srgbClr val="23A1E0"/>
      </a:accent3>
      <a:accent4>
        <a:srgbClr val="0C537E"/>
      </a:accent4>
      <a:accent5>
        <a:srgbClr val="8CB63C"/>
      </a:accent5>
      <a:accent6>
        <a:srgbClr val="276738"/>
      </a:accent6>
      <a:hlink>
        <a:srgbClr val="009682"/>
      </a:hlink>
      <a:folHlink>
        <a:srgbClr val="002D4C"/>
      </a:folHlink>
    </a:clrScheme>
    <a:fontScheme name="KIT">
      <a:majorFont>
        <a:latin typeface="Franklin Gothic Medium"/>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1"/>
        </a:solidFill>
        <a:ln w="3175">
          <a:solidFill>
            <a:schemeClr val="accent1"/>
          </a:solidFill>
        </a:ln>
      </a:spPr>
      <a:bodyPr wrap="square" lIns="144000" tIns="144000" rIns="144000" bIns="144000" rtlCol="0" anchor="ctr"/>
      <a:lstStyle>
        <a:defPPr algn="ctr">
          <a:defRPr sz="1400" b="1" dirty="0">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bwMode="gray">
        <a:ln w="952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180000" indent="-180000" algn="l" defTabSz="914347">
          <a:lnSpc>
            <a:spcPct val="110000"/>
          </a:lnSpc>
          <a:spcBef>
            <a:spcPts val="300"/>
          </a:spcBef>
          <a:spcAft>
            <a:spcPts val="300"/>
          </a:spcAft>
          <a:buClr>
            <a:schemeClr val="accent1"/>
          </a:buClr>
          <a:buSzPct val="90000"/>
          <a:buFont typeface="Wingdings" panose="05000000000000000000" pitchFamily="2" charset="2"/>
          <a:buChar char="§"/>
          <a:defRPr sz="1400" dirty="0" err="1" smtClean="0"/>
        </a:defPPr>
      </a:lstStyle>
    </a:txDef>
  </a:objectDefaults>
  <a:extraClrSchemeLst/>
  <a:custClrLst>
    <a:custClr name="Schwarz">
      <a:srgbClr val="000000"/>
    </a:custClr>
    <a:custClr name="Pink">
      <a:srgbClr val="A3107C"/>
    </a:custClr>
    <a:custClr name="Orange">
      <a:srgbClr val="DF9B1B"/>
    </a:custClr>
    <a:custClr name="Gelb">
      <a:srgbClr val="FCE500"/>
    </a:custClr>
    <a:custClr name="Rot">
      <a:srgbClr val="D30015"/>
    </a:custClr>
    <a:custClr name="Braun">
      <a:srgbClr val="A7822E"/>
    </a:custClr>
  </a:custClrLst>
  <a:extLst>
    <a:ext uri="{05A4C25C-085E-4340-85A3-A5531E510DB2}">
      <thm15:themeFamily xmlns:thm15="http://schemas.microsoft.com/office/thememl/2012/main" name="KIT_Template_EN_06_EXP.potx" id="{9D79CB2B-911D-4C6F-9468-0737833AA29D}" vid="{B45BFACE-B4DC-43DC-87D8-5DEC4930479A}"/>
    </a:ext>
  </a:extLst>
</a:theme>
</file>

<file path=ppt/theme/theme2.xml><?xml version="1.0" encoding="utf-8"?>
<a:theme xmlns:a="http://schemas.openxmlformats.org/drawingml/2006/main" name="Office">
  <a:themeElements>
    <a:clrScheme name="KIT">
      <a:dk1>
        <a:srgbClr val="002D4C"/>
      </a:dk1>
      <a:lt1>
        <a:srgbClr val="FFFFFF"/>
      </a:lt1>
      <a:dk2>
        <a:srgbClr val="DAE1E6"/>
      </a:dk2>
      <a:lt2>
        <a:srgbClr val="A8B9C4"/>
      </a:lt2>
      <a:accent1>
        <a:srgbClr val="009682"/>
      </a:accent1>
      <a:accent2>
        <a:srgbClr val="005A50"/>
      </a:accent2>
      <a:accent3>
        <a:srgbClr val="23A1E0"/>
      </a:accent3>
      <a:accent4>
        <a:srgbClr val="0C537E"/>
      </a:accent4>
      <a:accent5>
        <a:srgbClr val="8CB63C"/>
      </a:accent5>
      <a:accent6>
        <a:srgbClr val="276738"/>
      </a:accent6>
      <a:hlink>
        <a:srgbClr val="009682"/>
      </a:hlink>
      <a:folHlink>
        <a:srgbClr val="002D4C"/>
      </a:folHlink>
    </a:clrScheme>
    <a:fontScheme name="KIT">
      <a:majorFont>
        <a:latin typeface="Franklin Gothic Medium"/>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1"/>
        </a:solidFill>
        <a:ln w="3175">
          <a:solidFill>
            <a:schemeClr val="accent1"/>
          </a:solidFill>
        </a:ln>
      </a:spPr>
      <a:bodyPr wrap="square" lIns="144000" tIns="144000" rIns="144000" bIns="144000" rtlCol="0" anchor="ctr"/>
      <a:lstStyle>
        <a:defPPr algn="ctr">
          <a:defRPr sz="1200" b="1" dirty="0">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bwMode="gray">
        <a:ln w="952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180000" indent="-180000" algn="l">
          <a:lnSpc>
            <a:spcPct val="110000"/>
          </a:lnSpc>
          <a:spcBef>
            <a:spcPts val="300"/>
          </a:spcBef>
          <a:spcAft>
            <a:spcPts val="300"/>
          </a:spcAft>
          <a:buClr>
            <a:schemeClr val="accent1"/>
          </a:buClr>
          <a:buFont typeface="Wingdings" panose="05000000000000000000" pitchFamily="2" charset="2"/>
          <a:buChar char="§"/>
          <a:defRPr sz="1200" dirty="0" err="1" smtClean="0">
            <a:solidFill>
              <a:srgbClr val="000000"/>
            </a:solidFill>
          </a:defRPr>
        </a:defPPr>
      </a:lstStyle>
    </a:txDef>
  </a:objectDefaults>
  <a:extraClrSchemeLst/>
  <a:custClrLst>
    <a:custClr name="Schwarz">
      <a:srgbClr val="000000"/>
    </a:custClr>
    <a:custClr name="Pink">
      <a:srgbClr val="A3107C"/>
    </a:custClr>
    <a:custClr name="Orange">
      <a:srgbClr val="DF9B1B"/>
    </a:custClr>
    <a:custClr name="Gelb">
      <a:srgbClr val="FCE500"/>
    </a:custClr>
    <a:custClr name="Rot">
      <a:srgbClr val="D30015"/>
    </a:custClr>
    <a:custClr name="Braun">
      <a:srgbClr val="A7822E"/>
    </a:custClr>
  </a:custClr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KIT">
      <a:dk1>
        <a:srgbClr val="002D4C"/>
      </a:dk1>
      <a:lt1>
        <a:srgbClr val="FFFFFF"/>
      </a:lt1>
      <a:dk2>
        <a:srgbClr val="DAE1E6"/>
      </a:dk2>
      <a:lt2>
        <a:srgbClr val="A8B9C4"/>
      </a:lt2>
      <a:accent1>
        <a:srgbClr val="009682"/>
      </a:accent1>
      <a:accent2>
        <a:srgbClr val="005A50"/>
      </a:accent2>
      <a:accent3>
        <a:srgbClr val="23A1E0"/>
      </a:accent3>
      <a:accent4>
        <a:srgbClr val="0C537E"/>
      </a:accent4>
      <a:accent5>
        <a:srgbClr val="8CB63C"/>
      </a:accent5>
      <a:accent6>
        <a:srgbClr val="276738"/>
      </a:accent6>
      <a:hlink>
        <a:srgbClr val="009682"/>
      </a:hlink>
      <a:folHlink>
        <a:srgbClr val="002D4C"/>
      </a:folHlink>
    </a:clrScheme>
    <a:fontScheme name="KIT">
      <a:majorFont>
        <a:latin typeface="Franklin Gothic Medium"/>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1"/>
        </a:solidFill>
        <a:ln w="3175">
          <a:solidFill>
            <a:schemeClr val="accent1"/>
          </a:solidFill>
        </a:ln>
      </a:spPr>
      <a:bodyPr wrap="square" lIns="144000" tIns="144000" rIns="144000" bIns="144000" rtlCol="0" anchor="ctr"/>
      <a:lstStyle>
        <a:defPPr algn="ctr">
          <a:defRPr sz="1200" b="1" dirty="0" err="1" smtClean="0">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bwMode="gray">
        <a:ln w="952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180000" indent="-180000" algn="l">
          <a:lnSpc>
            <a:spcPct val="110000"/>
          </a:lnSpc>
          <a:spcBef>
            <a:spcPts val="300"/>
          </a:spcBef>
          <a:spcAft>
            <a:spcPts val="300"/>
          </a:spcAft>
          <a:buClr>
            <a:schemeClr val="accent1"/>
          </a:buClr>
          <a:buFont typeface="Wingdings" panose="05000000000000000000" pitchFamily="2" charset="2"/>
          <a:buChar char="§"/>
          <a:defRPr sz="1200" dirty="0" err="1" smtClean="0">
            <a:solidFill>
              <a:srgbClr val="000000"/>
            </a:solidFill>
          </a:defRPr>
        </a:defPPr>
      </a:lstStyle>
    </a:txDef>
  </a:objectDefaults>
  <a:extraClrSchemeLst/>
  <a:custClrLst>
    <a:custClr name="Schwarz">
      <a:srgbClr val="000000"/>
    </a:custClr>
    <a:custClr name="Pink">
      <a:srgbClr val="A3107C"/>
    </a:custClr>
    <a:custClr name="Orange">
      <a:srgbClr val="DF9B1B"/>
    </a:custClr>
    <a:custClr name="Gelb">
      <a:srgbClr val="FCE500"/>
    </a:custClr>
    <a:custClr name="Rot">
      <a:srgbClr val="D30015"/>
    </a:custClr>
    <a:custClr name="Braun">
      <a:srgbClr val="A7822E"/>
    </a:custClr>
  </a:custClr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2E5FD0FACC1A441A3B98524628D82BB" ma:contentTypeVersion="18" ma:contentTypeDescription="Ein neues Dokument erstellen." ma:contentTypeScope="" ma:versionID="ca91d1d73b96296e36ac805fd617baf7">
  <xsd:schema xmlns:xsd="http://www.w3.org/2001/XMLSchema" xmlns:xs="http://www.w3.org/2001/XMLSchema" xmlns:p="http://schemas.microsoft.com/office/2006/metadata/properties" xmlns:ns3="81b2a3e8-42da-4da6-905d-11a8afbb605c" xmlns:ns4="a316b092-a2a1-4f3b-b455-46c1e19af03e" targetNamespace="http://schemas.microsoft.com/office/2006/metadata/properties" ma:root="true" ma:fieldsID="c25dfe43a6d077542e50f2e8cf508a91" ns3:_="" ns4:_="">
    <xsd:import namespace="81b2a3e8-42da-4da6-905d-11a8afbb605c"/>
    <xsd:import namespace="a316b092-a2a1-4f3b-b455-46c1e19af03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Location" minOccurs="0"/>
                <xsd:element ref="ns4:MediaLengthInSeconds" minOccurs="0"/>
                <xsd:element ref="ns4:_activity" minOccurs="0"/>
                <xsd:element ref="ns4:MediaServiceSearchProperties" minOccurs="0"/>
                <xsd:element ref="ns4:MediaServiceObjectDetectorVersion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b2a3e8-42da-4da6-905d-11a8afbb605c" elementFormDefault="qualified">
    <xsd:import namespace="http://schemas.microsoft.com/office/2006/documentManagement/types"/>
    <xsd:import namespace="http://schemas.microsoft.com/office/infopath/2007/PartnerControls"/>
    <xsd:element name="SharedWithUsers" ma:index="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Freigegeben für - Details" ma:internalName="SharedWithDetails" ma:readOnly="true">
      <xsd:simpleType>
        <xsd:restriction base="dms:Note">
          <xsd:maxLength value="255"/>
        </xsd:restriction>
      </xsd:simpleType>
    </xsd:element>
    <xsd:element name="SharingHintHash" ma:index="10" nillable="true" ma:displayName="Freigabehinweis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316b092-a2a1-4f3b-b455-46c1e19af03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ystemTags" ma:index="25"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a316b092-a2a1-4f3b-b455-46c1e19af03e" xsi:nil="true"/>
  </documentManagement>
</p:properties>
</file>

<file path=customXml/itemProps1.xml><?xml version="1.0" encoding="utf-8"?>
<ds:datastoreItem xmlns:ds="http://schemas.openxmlformats.org/officeDocument/2006/customXml" ds:itemID="{259D8DE2-2B91-453A-899A-5D9038445F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b2a3e8-42da-4da6-905d-11a8afbb605c"/>
    <ds:schemaRef ds:uri="a316b092-a2a1-4f3b-b455-46c1e19af0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E359DD4-3818-4294-9945-2CC7AB3D12A5}">
  <ds:schemaRefs>
    <ds:schemaRef ds:uri="http://schemas.microsoft.com/sharepoint/v3/contenttype/forms"/>
  </ds:schemaRefs>
</ds:datastoreItem>
</file>

<file path=customXml/itemProps3.xml><?xml version="1.0" encoding="utf-8"?>
<ds:datastoreItem xmlns:ds="http://schemas.openxmlformats.org/officeDocument/2006/customXml" ds:itemID="{CF159617-DEC9-404F-99CE-1D26659791CE}">
  <ds:schemaRefs>
    <ds:schemaRef ds:uri="http://purl.org/dc/dcmitype/"/>
    <ds:schemaRef ds:uri="http://purl.org/dc/elements/1.1/"/>
    <ds:schemaRef ds:uri="http://schemas.microsoft.com/office/infopath/2007/PartnerControls"/>
    <ds:schemaRef ds:uri="a316b092-a2a1-4f3b-b455-46c1e19af03e"/>
    <ds:schemaRef ds:uri="http://schemas.openxmlformats.org/package/2006/metadata/core-properties"/>
    <ds:schemaRef ds:uri="http://purl.org/dc/terms/"/>
    <ds:schemaRef ds:uri="http://www.w3.org/XML/1998/namespace"/>
    <ds:schemaRef ds:uri="http://schemas.microsoft.com/office/2006/documentManagement/types"/>
    <ds:schemaRef ds:uri="81b2a3e8-42da-4da6-905d-11a8afbb605c"/>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KIT</Template>
  <TotalTime>24200</TotalTime>
  <Words>2248</Words>
  <Application>Microsoft Macintosh PowerPoint</Application>
  <PresentationFormat>Widescreen</PresentationFormat>
  <Paragraphs>267</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Consolas</vt:lpstr>
      <vt:lpstr>Franklin Gothic Medium</vt:lpstr>
      <vt:lpstr>Symbol</vt:lpstr>
      <vt:lpstr>Wingdings</vt:lpstr>
      <vt:lpstr>KIT</vt:lpstr>
      <vt:lpstr>The ARDoCo Tool Landscape: REST API, TraceView, and TraceViz for Architecture Traceability</vt:lpstr>
      <vt:lpstr>What makes Trace Links important?</vt:lpstr>
      <vt:lpstr>Automating Requirements and Documentation Comprehension</vt:lpstr>
      <vt:lpstr>Three Interfaces of ARDoCo</vt:lpstr>
      <vt:lpstr>ARDoCo REST API</vt:lpstr>
      <vt:lpstr>TraceView: Trace Links in the Browser</vt:lpstr>
      <vt:lpstr>TraceViz: Trace Links in the IDE</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Fuchß, Dominik (KASTEL)</dc:creator>
  <cp:lastModifiedBy>Fuchß, Dominik (KASTEL)</cp:lastModifiedBy>
  <cp:revision>97</cp:revision>
  <dcterms:created xsi:type="dcterms:W3CDTF">2025-02-25T13:28:06Z</dcterms:created>
  <dcterms:modified xsi:type="dcterms:W3CDTF">2026-10-13T22:19:51Z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0x01010092E5FD0FACC1A441A3B98524628D82BB</vt:lpwstr>
  </property>
</Properties>
</file>